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7" r:id="rId2"/>
    <p:sldId id="260" r:id="rId3"/>
  </p:sldIdLst>
  <p:sldSz cx="6858000" cy="9144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3A9FD"/>
    <a:srgbClr val="F4D9A2"/>
    <a:srgbClr val="CC0000"/>
    <a:srgbClr val="A22E62"/>
    <a:srgbClr val="F8E9BE"/>
    <a:srgbClr val="F7D5D8"/>
    <a:srgbClr val="F4C4E2"/>
    <a:srgbClr val="F2DAB0"/>
    <a:srgbClr val="E8BCFC"/>
    <a:srgbClr val="F0AAD5"/>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570"/>
      </p:cViewPr>
      <p:guideLst>
        <p:guide orient="horz" pos="2880"/>
        <p:guide pos="216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400050" y="1828800"/>
            <a:ext cx="5888736" cy="24384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7" name="Subtitle 16"/>
          <p:cNvSpPr>
            <a:spLocks noGrp="1"/>
          </p:cNvSpPr>
          <p:nvPr>
            <p:ph type="subTitle" idx="1"/>
          </p:nvPr>
        </p:nvSpPr>
        <p:spPr>
          <a:xfrm>
            <a:off x="400050" y="4304715"/>
            <a:ext cx="5891022" cy="23368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30" name="Date Placeholder 29"/>
          <p:cNvSpPr>
            <a:spLocks noGrp="1"/>
          </p:cNvSpPr>
          <p:nvPr>
            <p:ph type="dt" sz="half" idx="10"/>
          </p:nvPr>
        </p:nvSpPr>
        <p:spPr/>
        <p:txBody>
          <a:bodyPr/>
          <a:lstStyle/>
          <a:p>
            <a:fld id="{E7BB7D48-1F3F-4976-96FE-5D88CD6A9E11}" type="datetimeFigureOut">
              <a:rPr kumimoji="1" lang="ja-JP" altLang="en-US" smtClean="0"/>
              <a:pPr/>
              <a:t>2015/7/19</a:t>
            </a:fld>
            <a:endParaRPr kumimoji="1" lang="ja-JP" altLang="en-US"/>
          </a:p>
        </p:txBody>
      </p:sp>
      <p:sp>
        <p:nvSpPr>
          <p:cNvPr id="19" name="Footer Placeholder 18"/>
          <p:cNvSpPr>
            <a:spLocks noGrp="1"/>
          </p:cNvSpPr>
          <p:nvPr>
            <p:ph type="ftr" sz="quarter" idx="11"/>
          </p:nvPr>
        </p:nvSpPr>
        <p:spPr/>
        <p:txBody>
          <a:bodyPr/>
          <a:lstStyle/>
          <a:p>
            <a:endParaRPr kumimoji="1" lang="ja-JP" altLang="en-US"/>
          </a:p>
        </p:txBody>
      </p:sp>
      <p:sp>
        <p:nvSpPr>
          <p:cNvPr id="27" name="Slide Number Placeholder 26"/>
          <p:cNvSpPr>
            <a:spLocks noGrp="1"/>
          </p:cNvSpPr>
          <p:nvPr>
            <p:ph type="sldNum" sz="quarter" idx="12"/>
          </p:nvPr>
        </p:nvSpPr>
        <p:spPr/>
        <p:txBody>
          <a:bodyPr/>
          <a:lstStyle/>
          <a:p>
            <a:fld id="{EB522029-DFCD-4EE4-90FD-514611B1E16C}"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E7BB7D48-1F3F-4976-96FE-5D88CD6A9E11}" type="datetimeFigureOut">
              <a:rPr kumimoji="1" lang="ja-JP" altLang="en-US" smtClean="0"/>
              <a:pPr/>
              <a:t>2015/7/19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522029-DFCD-4EE4-90FD-514611B1E16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1219202"/>
            <a:ext cx="1543050" cy="6949017"/>
          </a:xfrm>
        </p:spPr>
        <p:txBody>
          <a:bodyPr vert="eaVert"/>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a:xfrm>
            <a:off x="342900" y="1219202"/>
            <a:ext cx="4514850" cy="6949017"/>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E7BB7D48-1F3F-4976-96FE-5D88CD6A9E11}" type="datetimeFigureOut">
              <a:rPr kumimoji="1" lang="ja-JP" altLang="en-US" smtClean="0"/>
              <a:pPr/>
              <a:t>2015/7/19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522029-DFCD-4EE4-90FD-514611B1E16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Content Placeholder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E7BB7D48-1F3F-4976-96FE-5D88CD6A9E11}" type="datetimeFigureOut">
              <a:rPr kumimoji="1" lang="ja-JP" altLang="en-US" smtClean="0"/>
              <a:pPr/>
              <a:t>2015/7/19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522029-DFCD-4EE4-90FD-514611B1E16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7764" y="1755648"/>
            <a:ext cx="5829300" cy="1816608"/>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97764" y="3606219"/>
            <a:ext cx="5829300" cy="2012949"/>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Date Placeholder 3"/>
          <p:cNvSpPr>
            <a:spLocks noGrp="1"/>
          </p:cNvSpPr>
          <p:nvPr>
            <p:ph type="dt" sz="half" idx="10"/>
          </p:nvPr>
        </p:nvSpPr>
        <p:spPr/>
        <p:txBody>
          <a:bodyPr/>
          <a:lstStyle/>
          <a:p>
            <a:fld id="{E7BB7D48-1F3F-4976-96FE-5D88CD6A9E11}" type="datetimeFigureOut">
              <a:rPr kumimoji="1" lang="ja-JP" altLang="en-US" smtClean="0"/>
              <a:pPr/>
              <a:t>2015/7/19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522029-DFCD-4EE4-90FD-514611B1E16C}" type="slidenum">
              <a:rPr kumimoji="1" lang="ja-JP" altLang="en-US" smtClean="0"/>
              <a:pPr/>
              <a:t>&lt;#&gt;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a:lstStyle/>
          <a:p>
            <a:r>
              <a:rPr kumimoji="0" lang="ja-JP" altLang="en-US" smtClean="0"/>
              <a:t>マスター タイトルの書式設定</a:t>
            </a:r>
            <a:endParaRPr kumimoji="0" lang="en-US"/>
          </a:p>
        </p:txBody>
      </p:sp>
      <p:sp>
        <p:nvSpPr>
          <p:cNvPr id="3" name="Content Placeholder 2"/>
          <p:cNvSpPr>
            <a:spLocks noGrp="1"/>
          </p:cNvSpPr>
          <p:nvPr>
            <p:ph sz="half" idx="1"/>
          </p:nvPr>
        </p:nvSpPr>
        <p:spPr>
          <a:xfrm>
            <a:off x="34290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Content Placeholder 3"/>
          <p:cNvSpPr>
            <a:spLocks noGrp="1"/>
          </p:cNvSpPr>
          <p:nvPr>
            <p:ph sz="half" idx="2"/>
          </p:nvPr>
        </p:nvSpPr>
        <p:spPr>
          <a:xfrm>
            <a:off x="3486150" y="2560113"/>
            <a:ext cx="3028950" cy="591312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E7BB7D48-1F3F-4976-96FE-5D88CD6A9E11}" type="datetimeFigureOut">
              <a:rPr kumimoji="1" lang="ja-JP" altLang="en-US" smtClean="0"/>
              <a:pPr/>
              <a:t>2015/7/19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522029-DFCD-4EE4-90FD-514611B1E16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172200" cy="1524000"/>
          </a:xfrm>
        </p:spPr>
        <p:txBody>
          <a:bodyPr tIns="45720" anchor="b"/>
          <a:lstStyle>
            <a:lvl1pPr>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342900" y="2473664"/>
            <a:ext cx="3030141" cy="879136"/>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Text Placeholder 3"/>
          <p:cNvSpPr>
            <a:spLocks noGrp="1"/>
          </p:cNvSpPr>
          <p:nvPr>
            <p:ph type="body" sz="half" idx="3"/>
          </p:nvPr>
        </p:nvSpPr>
        <p:spPr>
          <a:xfrm>
            <a:off x="3483769" y="2479677"/>
            <a:ext cx="3031331" cy="873124"/>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Content Placeholder 4"/>
          <p:cNvSpPr>
            <a:spLocks noGrp="1"/>
          </p:cNvSpPr>
          <p:nvPr>
            <p:ph sz="quarter" idx="2"/>
          </p:nvPr>
        </p:nvSpPr>
        <p:spPr>
          <a:xfrm>
            <a:off x="342900" y="3352800"/>
            <a:ext cx="303014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Content Placeholder 5"/>
          <p:cNvSpPr>
            <a:spLocks noGrp="1"/>
          </p:cNvSpPr>
          <p:nvPr>
            <p:ph sz="quarter" idx="4"/>
          </p:nvPr>
        </p:nvSpPr>
        <p:spPr>
          <a:xfrm>
            <a:off x="3483769" y="3352800"/>
            <a:ext cx="3031331" cy="5127627"/>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Date Placeholder 6"/>
          <p:cNvSpPr>
            <a:spLocks noGrp="1"/>
          </p:cNvSpPr>
          <p:nvPr>
            <p:ph type="dt" sz="half" idx="10"/>
          </p:nvPr>
        </p:nvSpPr>
        <p:spPr/>
        <p:txBody>
          <a:bodyPr/>
          <a:lstStyle/>
          <a:p>
            <a:fld id="{E7BB7D48-1F3F-4976-96FE-5D88CD6A9E11}" type="datetimeFigureOut">
              <a:rPr kumimoji="1" lang="ja-JP" altLang="en-US" smtClean="0"/>
              <a:pPr/>
              <a:t>2015/7/19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B522029-DFCD-4EE4-90FD-514611B1E16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342900" y="938784"/>
            <a:ext cx="6229350" cy="1524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Date Placeholder 2"/>
          <p:cNvSpPr>
            <a:spLocks noGrp="1"/>
          </p:cNvSpPr>
          <p:nvPr>
            <p:ph type="dt" sz="half" idx="10"/>
          </p:nvPr>
        </p:nvSpPr>
        <p:spPr/>
        <p:txBody>
          <a:bodyPr/>
          <a:lstStyle/>
          <a:p>
            <a:fld id="{E7BB7D48-1F3F-4976-96FE-5D88CD6A9E11}" type="datetimeFigureOut">
              <a:rPr kumimoji="1" lang="ja-JP" altLang="en-US" smtClean="0"/>
              <a:pPr/>
              <a:t>2015/7/19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B522029-DFCD-4EE4-90FD-514611B1E16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B7D48-1F3F-4976-96FE-5D88CD6A9E11}" type="datetimeFigureOut">
              <a:rPr kumimoji="1" lang="ja-JP" altLang="en-US" smtClean="0"/>
              <a:pPr/>
              <a:t>2015/7/19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B522029-DFCD-4EE4-90FD-514611B1E16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14350" y="685803"/>
            <a:ext cx="2057400" cy="154940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2"/>
          </p:nvPr>
        </p:nvSpPr>
        <p:spPr>
          <a:xfrm>
            <a:off x="514350" y="2235200"/>
            <a:ext cx="2057400" cy="6096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4" name="Content Placeholder 3"/>
          <p:cNvSpPr>
            <a:spLocks noGrp="1"/>
          </p:cNvSpPr>
          <p:nvPr>
            <p:ph sz="half" idx="1"/>
          </p:nvPr>
        </p:nvSpPr>
        <p:spPr>
          <a:xfrm>
            <a:off x="2681287" y="2235200"/>
            <a:ext cx="3833813" cy="6096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E7BB7D48-1F3F-4976-96FE-5D88CD6A9E11}" type="datetimeFigureOut">
              <a:rPr kumimoji="1" lang="ja-JP" altLang="en-US" smtClean="0"/>
              <a:pPr/>
              <a:t>2015/7/19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522029-DFCD-4EE4-90FD-514611B1E16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Snip and Round Single Corner Rectangle 8"/>
          <p:cNvSpPr/>
          <p:nvPr/>
        </p:nvSpPr>
        <p:spPr>
          <a:xfrm rot="420000" flipV="1">
            <a:off x="2374315" y="1477436"/>
            <a:ext cx="3943350" cy="54864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6003101" y="7146359"/>
            <a:ext cx="116586" cy="207264"/>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457200" y="1569329"/>
            <a:ext cx="1659636" cy="2110161"/>
          </a:xfr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4" name="Text Placeholder 3"/>
          <p:cNvSpPr>
            <a:spLocks noGrp="1"/>
          </p:cNvSpPr>
          <p:nvPr>
            <p:ph type="body" sz="half" idx="2"/>
          </p:nvPr>
        </p:nvSpPr>
        <p:spPr>
          <a:xfrm>
            <a:off x="457200" y="3771713"/>
            <a:ext cx="1657350" cy="290576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Date Placeholder 4"/>
          <p:cNvSpPr>
            <a:spLocks noGrp="1"/>
          </p:cNvSpPr>
          <p:nvPr>
            <p:ph type="dt" sz="half" idx="10"/>
          </p:nvPr>
        </p:nvSpPr>
        <p:spPr/>
        <p:txBody>
          <a:bodyPr/>
          <a:lstStyle/>
          <a:p>
            <a:fld id="{E7BB7D48-1F3F-4976-96FE-5D88CD6A9E11}" type="datetimeFigureOut">
              <a:rPr kumimoji="1" lang="ja-JP" altLang="en-US" smtClean="0"/>
              <a:pPr/>
              <a:t>2015/7/19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6057900" y="8475134"/>
            <a:ext cx="457200" cy="486833"/>
          </a:xfrm>
        </p:spPr>
        <p:txBody>
          <a:bodyPr/>
          <a:lstStyle/>
          <a:p>
            <a:fld id="{EB522029-DFCD-4EE4-90FD-514611B1E16C}" type="slidenum">
              <a:rPr kumimoji="1" lang="ja-JP" altLang="en-US" smtClean="0"/>
              <a:pPr/>
              <a:t>&lt;#&gt;</a:t>
            </a:fld>
            <a:endParaRPr kumimoji="1" lang="ja-JP" altLang="en-US"/>
          </a:p>
        </p:txBody>
      </p:sp>
      <p:sp>
        <p:nvSpPr>
          <p:cNvPr id="3" name="Picture Placeholder 2"/>
          <p:cNvSpPr>
            <a:spLocks noGrp="1"/>
          </p:cNvSpPr>
          <p:nvPr>
            <p:ph type="pic" idx="1"/>
          </p:nvPr>
        </p:nvSpPr>
        <p:spPr>
          <a:xfrm rot="420000">
            <a:off x="2614345" y="1599356"/>
            <a:ext cx="3463290" cy="524256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Freeform 9"/>
          <p:cNvSpPr>
            <a:spLocks/>
          </p:cNvSpPr>
          <p:nvPr/>
        </p:nvSpPr>
        <p:spPr bwMode="auto">
          <a:xfrm flipV="1">
            <a:off x="-7144" y="7755467"/>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3286125" y="8293101"/>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7144" y="-9525"/>
            <a:ext cx="6872288" cy="1388533"/>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3286125" y="-9525"/>
            <a:ext cx="3571875" cy="850900"/>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342900" y="938784"/>
            <a:ext cx="6172200" cy="1524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30" name="Text Placeholder 29"/>
          <p:cNvSpPr>
            <a:spLocks noGrp="1"/>
          </p:cNvSpPr>
          <p:nvPr>
            <p:ph type="body" idx="1"/>
          </p:nvPr>
        </p:nvSpPr>
        <p:spPr>
          <a:xfrm>
            <a:off x="342900" y="2580640"/>
            <a:ext cx="6172200" cy="585216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Date Placeholder 9"/>
          <p:cNvSpPr>
            <a:spLocks noGrp="1"/>
          </p:cNvSpPr>
          <p:nvPr>
            <p:ph type="dt" sz="half" idx="2"/>
          </p:nvPr>
        </p:nvSpPr>
        <p:spPr>
          <a:xfrm>
            <a:off x="342900" y="8475134"/>
            <a:ext cx="16002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7BB7D48-1F3F-4976-96FE-5D88CD6A9E11}" type="datetimeFigureOut">
              <a:rPr kumimoji="1" lang="ja-JP" altLang="en-US" smtClean="0"/>
              <a:pPr/>
              <a:t>2015/7/19</a:t>
            </a:fld>
            <a:endParaRPr kumimoji="1" lang="ja-JP" altLang="en-US"/>
          </a:p>
        </p:txBody>
      </p:sp>
      <p:sp>
        <p:nvSpPr>
          <p:cNvPr id="22" name="Footer Placeholder 21"/>
          <p:cNvSpPr>
            <a:spLocks noGrp="1"/>
          </p:cNvSpPr>
          <p:nvPr>
            <p:ph type="ftr" sz="quarter" idx="3"/>
          </p:nvPr>
        </p:nvSpPr>
        <p:spPr>
          <a:xfrm>
            <a:off x="2000250" y="8475134"/>
            <a:ext cx="2514600" cy="486833"/>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Slide Number Placeholder 17"/>
          <p:cNvSpPr>
            <a:spLocks noGrp="1"/>
          </p:cNvSpPr>
          <p:nvPr>
            <p:ph type="sldNum" sz="quarter" idx="4"/>
          </p:nvPr>
        </p:nvSpPr>
        <p:spPr>
          <a:xfrm>
            <a:off x="5943600" y="8475134"/>
            <a:ext cx="571500" cy="486833"/>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B522029-DFCD-4EE4-90FD-514611B1E16C}" type="slidenum">
              <a:rPr kumimoji="1" lang="ja-JP" altLang="en-US" smtClean="0"/>
              <a:pPr/>
              <a:t>&lt;#&gt;</a:t>
            </a:fld>
            <a:endParaRPr kumimoji="1" lang="ja-JP" altLang="en-US"/>
          </a:p>
        </p:txBody>
      </p:sp>
      <p:grpSp>
        <p:nvGrpSpPr>
          <p:cNvPr id="2" name="Group 1"/>
          <p:cNvGrpSpPr/>
          <p:nvPr/>
        </p:nvGrpSpPr>
        <p:grpSpPr>
          <a:xfrm>
            <a:off x="-14263" y="269877"/>
            <a:ext cx="6885411" cy="865632"/>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8.png"/><Relationship Id="rId18" Type="http://schemas.openxmlformats.org/officeDocument/2006/relationships/image" Target="../media/image11.png"/><Relationship Id="rId3" Type="http://schemas.microsoft.com/office/2007/relationships/hdphoto" Target="../media/hdphoto1.wdp"/><Relationship Id="rId7" Type="http://schemas.microsoft.com/office/2007/relationships/hdphoto" Target="../media/hdphoto3.wdp"/><Relationship Id="rId12" Type="http://schemas.openxmlformats.org/officeDocument/2006/relationships/image" Target="../media/image7.png"/><Relationship Id="rId17" Type="http://schemas.openxmlformats.org/officeDocument/2006/relationships/image" Target="../media/image10.jpeg"/><Relationship Id="rId2" Type="http://schemas.openxmlformats.org/officeDocument/2006/relationships/image" Target="../media/image2.png"/><Relationship Id="rId16" Type="http://schemas.microsoft.com/office/2007/relationships/hdphoto" Target="../media/hdphoto7.wdp"/><Relationship Id="rId1" Type="http://schemas.openxmlformats.org/officeDocument/2006/relationships/slideLayout" Target="../slideLayouts/slideLayout7.xml"/><Relationship Id="rId6" Type="http://schemas.openxmlformats.org/officeDocument/2006/relationships/image" Target="../media/image4.png"/><Relationship Id="rId11" Type="http://schemas.microsoft.com/office/2007/relationships/hdphoto" Target="../media/hdphoto5.wdp"/><Relationship Id="rId5" Type="http://schemas.microsoft.com/office/2007/relationships/hdphoto" Target="../media/hdphoto2.wdp"/><Relationship Id="rId15" Type="http://schemas.openxmlformats.org/officeDocument/2006/relationships/image" Target="../media/image9.png"/><Relationship Id="rId10" Type="http://schemas.openxmlformats.org/officeDocument/2006/relationships/image" Target="../media/image6.png"/><Relationship Id="rId19" Type="http://schemas.microsoft.com/office/2007/relationships/hdphoto" Target="../media/hdphoto8.wdp"/><Relationship Id="rId4" Type="http://schemas.openxmlformats.org/officeDocument/2006/relationships/image" Target="../media/image3.png"/><Relationship Id="rId9" Type="http://schemas.microsoft.com/office/2007/relationships/hdphoto" Target="../media/hdphoto4.wdp"/><Relationship Id="rId14" Type="http://schemas.microsoft.com/office/2007/relationships/hdphoto" Target="../media/hdphoto6.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リーフォーム 8"/>
          <p:cNvSpPr/>
          <p:nvPr/>
        </p:nvSpPr>
        <p:spPr>
          <a:xfrm>
            <a:off x="38" y="683568"/>
            <a:ext cx="6880485" cy="8379502"/>
          </a:xfrm>
          <a:custGeom>
            <a:avLst/>
            <a:gdLst>
              <a:gd name="connsiteX0" fmla="*/ 44970 w 6880485"/>
              <a:gd name="connsiteY0" fmla="*/ 719528 h 8184630"/>
              <a:gd name="connsiteX1" fmla="*/ 689547 w 6880485"/>
              <a:gd name="connsiteY1" fmla="*/ 314794 h 8184630"/>
              <a:gd name="connsiteX2" fmla="*/ 1214203 w 6880485"/>
              <a:gd name="connsiteY2" fmla="*/ 119922 h 8184630"/>
              <a:gd name="connsiteX3" fmla="*/ 1738859 w 6880485"/>
              <a:gd name="connsiteY3" fmla="*/ 59961 h 8184630"/>
              <a:gd name="connsiteX4" fmla="*/ 2128603 w 6880485"/>
              <a:gd name="connsiteY4" fmla="*/ 59961 h 8184630"/>
              <a:gd name="connsiteX5" fmla="*/ 2788170 w 6880485"/>
              <a:gd name="connsiteY5" fmla="*/ 179882 h 8184630"/>
              <a:gd name="connsiteX6" fmla="*/ 3342806 w 6880485"/>
              <a:gd name="connsiteY6" fmla="*/ 299804 h 8184630"/>
              <a:gd name="connsiteX7" fmla="*/ 3792511 w 6880485"/>
              <a:gd name="connsiteY7" fmla="*/ 389745 h 8184630"/>
              <a:gd name="connsiteX8" fmla="*/ 4212236 w 6880485"/>
              <a:gd name="connsiteY8" fmla="*/ 479686 h 8184630"/>
              <a:gd name="connsiteX9" fmla="*/ 4781862 w 6880485"/>
              <a:gd name="connsiteY9" fmla="*/ 569627 h 8184630"/>
              <a:gd name="connsiteX10" fmla="*/ 5321508 w 6880485"/>
              <a:gd name="connsiteY10" fmla="*/ 509666 h 8184630"/>
              <a:gd name="connsiteX11" fmla="*/ 5951095 w 6880485"/>
              <a:gd name="connsiteY11" fmla="*/ 344774 h 8184630"/>
              <a:gd name="connsiteX12" fmla="*/ 6220918 w 6880485"/>
              <a:gd name="connsiteY12" fmla="*/ 254833 h 8184630"/>
              <a:gd name="connsiteX13" fmla="*/ 6370820 w 6880485"/>
              <a:gd name="connsiteY13" fmla="*/ 194872 h 8184630"/>
              <a:gd name="connsiteX14" fmla="*/ 6700603 w 6880485"/>
              <a:gd name="connsiteY14" fmla="*/ 74951 h 8184630"/>
              <a:gd name="connsiteX15" fmla="*/ 6880485 w 6880485"/>
              <a:gd name="connsiteY15" fmla="*/ 0 h 8184630"/>
              <a:gd name="connsiteX16" fmla="*/ 6880485 w 6880485"/>
              <a:gd name="connsiteY16" fmla="*/ 0 h 8184630"/>
              <a:gd name="connsiteX17" fmla="*/ 6880485 w 6880485"/>
              <a:gd name="connsiteY17" fmla="*/ 8184630 h 8184630"/>
              <a:gd name="connsiteX18" fmla="*/ 44970 w 6880485"/>
              <a:gd name="connsiteY18" fmla="*/ 8154650 h 8184630"/>
              <a:gd name="connsiteX19" fmla="*/ 0 w 6880485"/>
              <a:gd name="connsiteY19" fmla="*/ 749509 h 8184630"/>
              <a:gd name="connsiteX20" fmla="*/ 44970 w 6880485"/>
              <a:gd name="connsiteY20" fmla="*/ 719528 h 8184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880485" h="8184630">
                <a:moveTo>
                  <a:pt x="44970" y="719528"/>
                </a:moveTo>
                <a:lnTo>
                  <a:pt x="689547" y="314794"/>
                </a:lnTo>
                <a:lnTo>
                  <a:pt x="1214203" y="119922"/>
                </a:lnTo>
                <a:lnTo>
                  <a:pt x="1738859" y="59961"/>
                </a:lnTo>
                <a:lnTo>
                  <a:pt x="2128603" y="59961"/>
                </a:lnTo>
                <a:lnTo>
                  <a:pt x="2788170" y="179882"/>
                </a:lnTo>
                <a:lnTo>
                  <a:pt x="3342806" y="299804"/>
                </a:lnTo>
                <a:lnTo>
                  <a:pt x="3792511" y="389745"/>
                </a:lnTo>
                <a:lnTo>
                  <a:pt x="4212236" y="479686"/>
                </a:lnTo>
                <a:lnTo>
                  <a:pt x="4781862" y="569627"/>
                </a:lnTo>
                <a:lnTo>
                  <a:pt x="5321508" y="509666"/>
                </a:lnTo>
                <a:lnTo>
                  <a:pt x="5951095" y="344774"/>
                </a:lnTo>
                <a:lnTo>
                  <a:pt x="6220918" y="254833"/>
                </a:lnTo>
                <a:lnTo>
                  <a:pt x="6370820" y="194872"/>
                </a:lnTo>
                <a:lnTo>
                  <a:pt x="6700603" y="74951"/>
                </a:lnTo>
                <a:lnTo>
                  <a:pt x="6880485" y="0"/>
                </a:lnTo>
                <a:lnTo>
                  <a:pt x="6880485" y="0"/>
                </a:lnTo>
                <a:lnTo>
                  <a:pt x="6880485" y="8184630"/>
                </a:lnTo>
                <a:lnTo>
                  <a:pt x="44970" y="8154650"/>
                </a:lnTo>
                <a:lnTo>
                  <a:pt x="0" y="749509"/>
                </a:lnTo>
                <a:lnTo>
                  <a:pt x="44970" y="719528"/>
                </a:lnTo>
                <a:close/>
              </a:path>
            </a:pathLst>
          </a:custGeom>
          <a:gradFill flip="none" rotWithShape="1">
            <a:gsLst>
              <a:gs pos="0">
                <a:schemeClr val="bg1"/>
              </a:gs>
              <a:gs pos="40000">
                <a:schemeClr val="bg1"/>
              </a:gs>
              <a:gs pos="100000">
                <a:srgbClr val="F4D9A2"/>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正方形/長方形 5"/>
          <p:cNvSpPr/>
          <p:nvPr/>
        </p:nvSpPr>
        <p:spPr>
          <a:xfrm>
            <a:off x="867015" y="5710157"/>
            <a:ext cx="3278462" cy="461665"/>
          </a:xfrm>
          <a:prstGeom prst="rect">
            <a:avLst/>
          </a:prstGeom>
          <a:noFill/>
        </p:spPr>
        <p:txBody>
          <a:bodyPr wrap="none" lIns="91440" tIns="45720" rIns="91440" bIns="45720">
            <a:spAutoFit/>
          </a:bodyPr>
          <a:lstStyle/>
          <a:p>
            <a:pPr algn="ctr"/>
            <a:r>
              <a:rPr lang="ja-JP" altLang="en-US" sz="2400" b="1" dirty="0" smtClean="0">
                <a:ln w="12700">
                  <a:solidFill>
                    <a:srgbClr val="2B1BF9"/>
                  </a:solidFill>
                  <a:prstDash val="solid"/>
                </a:ln>
                <a:solidFill>
                  <a:schemeClr val="bg2">
                    <a:tint val="85000"/>
                    <a:satMod val="155000"/>
                  </a:schemeClr>
                </a:solidFill>
                <a:effectLst>
                  <a:outerShdw blurRad="41275" dist="20320" dir="1800000" algn="tl" rotWithShape="0">
                    <a:srgbClr val="000000">
                      <a:alpha val="40000"/>
                    </a:srgbClr>
                  </a:outerShdw>
                </a:effectLst>
                <a:latin typeface="HGS創英角ｺﾞｼｯｸUB" panose="020B0900000000000000" pitchFamily="50" charset="-128"/>
                <a:ea typeface="HGS創英角ｺﾞｼｯｸUB" panose="020B0900000000000000" pitchFamily="50" charset="-128"/>
              </a:rPr>
              <a:t>◇　主催者</a:t>
            </a:r>
            <a:r>
              <a:rPr lang="ja-JP" altLang="en-US" sz="2400" b="1" dirty="0">
                <a:ln w="12700">
                  <a:solidFill>
                    <a:srgbClr val="2B1BF9"/>
                  </a:solidFill>
                  <a:prstDash val="solid"/>
                </a:ln>
                <a:solidFill>
                  <a:schemeClr val="bg2">
                    <a:tint val="85000"/>
                    <a:satMod val="155000"/>
                  </a:schemeClr>
                </a:solidFill>
                <a:effectLst>
                  <a:outerShdw blurRad="41275" dist="20320" dir="1800000" algn="tl" rotWithShape="0">
                    <a:srgbClr val="000000">
                      <a:alpha val="40000"/>
                    </a:srgbClr>
                  </a:outerShdw>
                </a:effectLst>
                <a:latin typeface="HGS創英角ｺﾞｼｯｸUB" panose="020B0900000000000000" pitchFamily="50" charset="-128"/>
                <a:ea typeface="HGS創英角ｺﾞｼｯｸUB" panose="020B0900000000000000" pitchFamily="50" charset="-128"/>
              </a:rPr>
              <a:t>団体</a:t>
            </a:r>
            <a:r>
              <a:rPr lang="ja-JP" altLang="en-US" sz="2400" b="1" dirty="0" smtClean="0">
                <a:ln w="12700">
                  <a:solidFill>
                    <a:srgbClr val="2B1BF9"/>
                  </a:solidFill>
                  <a:prstDash val="solid"/>
                </a:ln>
                <a:solidFill>
                  <a:schemeClr val="bg2">
                    <a:tint val="85000"/>
                    <a:satMod val="155000"/>
                  </a:schemeClr>
                </a:solidFill>
                <a:effectLst>
                  <a:outerShdw blurRad="41275" dist="20320" dir="1800000" algn="tl" rotWithShape="0">
                    <a:srgbClr val="000000">
                      <a:alpha val="40000"/>
                    </a:srgbClr>
                  </a:outerShdw>
                </a:effectLst>
                <a:latin typeface="HGS創英角ｺﾞｼｯｸUB" panose="020B0900000000000000" pitchFamily="50" charset="-128"/>
                <a:ea typeface="HGS創英角ｺﾞｼｯｸUB" panose="020B0900000000000000" pitchFamily="50" charset="-128"/>
              </a:rPr>
              <a:t>の紹介</a:t>
            </a:r>
            <a:endParaRPr lang="ja-JP" altLang="en-US" sz="2400" b="1" dirty="0">
              <a:ln w="12700">
                <a:solidFill>
                  <a:srgbClr val="2B1BF9"/>
                </a:solidFill>
                <a:prstDash val="solid"/>
              </a:ln>
              <a:solidFill>
                <a:schemeClr val="bg2">
                  <a:tint val="85000"/>
                  <a:satMod val="155000"/>
                </a:schemeClr>
              </a:solidFill>
              <a:effectLst>
                <a:outerShdw blurRad="41275" dist="20320" dir="1800000" algn="tl" rotWithShape="0">
                  <a:srgbClr val="000000">
                    <a:alpha val="40000"/>
                  </a:srgbClr>
                </a:outerShdw>
              </a:effectLst>
              <a:latin typeface="HGS創英角ｺﾞｼｯｸUB" panose="020B0900000000000000" pitchFamily="50" charset="-128"/>
              <a:ea typeface="HGS創英角ｺﾞｼｯｸUB" panose="020B0900000000000000" pitchFamily="50" charset="-128"/>
            </a:endParaRPr>
          </a:p>
        </p:txBody>
      </p:sp>
      <p:sp>
        <p:nvSpPr>
          <p:cNvPr id="4" name="テキスト ボックス 3"/>
          <p:cNvSpPr txBox="1"/>
          <p:nvPr/>
        </p:nvSpPr>
        <p:spPr>
          <a:xfrm>
            <a:off x="687866" y="6195377"/>
            <a:ext cx="5549446" cy="2400657"/>
          </a:xfrm>
          <a:prstGeom prst="rect">
            <a:avLst/>
          </a:prstGeom>
          <a:noFill/>
          <a:ln>
            <a:noFill/>
          </a:ln>
        </p:spPr>
        <p:txBody>
          <a:bodyPr wrap="square" rtlCol="0">
            <a:spAutoFit/>
          </a:bodyPr>
          <a:lstStyle/>
          <a:p>
            <a:pPr>
              <a:lnSpc>
                <a:spcPts val="2000"/>
              </a:lnSpc>
            </a:pPr>
            <a:r>
              <a:rPr lang="ja-JP" altLang="ja-JP" sz="1400" b="1" dirty="0" smtClean="0">
                <a:latin typeface="+mj-ea"/>
                <a:ea typeface="+mj-ea"/>
              </a:rPr>
              <a:t>江戸川区</a:t>
            </a:r>
            <a:r>
              <a:rPr lang="ja-JP" altLang="ja-JP" sz="1400" b="1" dirty="0">
                <a:latin typeface="+mj-ea"/>
                <a:ea typeface="+mj-ea"/>
              </a:rPr>
              <a:t>在住被爆者の会「親江会」は、</a:t>
            </a:r>
            <a:r>
              <a:rPr lang="en-US" altLang="ja-JP" sz="1400" b="1" dirty="0">
                <a:latin typeface="+mj-ea"/>
                <a:ea typeface="+mj-ea"/>
              </a:rPr>
              <a:t>1954</a:t>
            </a:r>
            <a:r>
              <a:rPr lang="ja-JP" altLang="ja-JP" sz="1400" b="1" dirty="0">
                <a:latin typeface="+mj-ea"/>
                <a:ea typeface="+mj-ea"/>
              </a:rPr>
              <a:t>年、広島・長崎で被爆</a:t>
            </a:r>
            <a:r>
              <a:rPr lang="ja-JP" altLang="ja-JP" sz="1400" b="1" dirty="0" smtClean="0">
                <a:latin typeface="+mj-ea"/>
                <a:ea typeface="+mj-ea"/>
              </a:rPr>
              <a:t>し</a:t>
            </a:r>
            <a:endParaRPr lang="en-US" altLang="ja-JP" sz="1400" b="1" dirty="0" smtClean="0">
              <a:latin typeface="+mj-ea"/>
              <a:ea typeface="+mj-ea"/>
            </a:endParaRPr>
          </a:p>
          <a:p>
            <a:pPr>
              <a:lnSpc>
                <a:spcPts val="2000"/>
              </a:lnSpc>
            </a:pPr>
            <a:r>
              <a:rPr lang="ja-JP" altLang="ja-JP" sz="1400" b="1" dirty="0" smtClean="0">
                <a:latin typeface="+mj-ea"/>
                <a:ea typeface="+mj-ea"/>
              </a:rPr>
              <a:t>た後、</a:t>
            </a:r>
            <a:r>
              <a:rPr lang="ja-JP" altLang="ja-JP" sz="1400" b="1" dirty="0">
                <a:latin typeface="+mj-ea"/>
                <a:ea typeface="+mj-ea"/>
              </a:rPr>
              <a:t>江戸川区で生活するようになった者たちが</a:t>
            </a:r>
            <a:r>
              <a:rPr lang="en-US" altLang="ja-JP" sz="1400" b="1" dirty="0">
                <a:latin typeface="+mj-ea"/>
                <a:ea typeface="+mj-ea"/>
              </a:rPr>
              <a:t>1966</a:t>
            </a:r>
            <a:r>
              <a:rPr lang="ja-JP" altLang="ja-JP" sz="1400" b="1" dirty="0">
                <a:latin typeface="+mj-ea"/>
                <a:ea typeface="+mj-ea"/>
              </a:rPr>
              <a:t>年に結成。</a:t>
            </a:r>
            <a:r>
              <a:rPr lang="ja-JP" altLang="ja-JP" sz="1400" b="1" dirty="0" smtClean="0">
                <a:latin typeface="+mj-ea"/>
                <a:ea typeface="+mj-ea"/>
              </a:rPr>
              <a:t>名称</a:t>
            </a:r>
            <a:endParaRPr lang="en-US" altLang="ja-JP" sz="1400" b="1" dirty="0" smtClean="0">
              <a:latin typeface="+mj-ea"/>
              <a:ea typeface="+mj-ea"/>
            </a:endParaRPr>
          </a:p>
          <a:p>
            <a:pPr>
              <a:lnSpc>
                <a:spcPts val="2000"/>
              </a:lnSpc>
            </a:pPr>
            <a:r>
              <a:rPr lang="ja-JP" altLang="ja-JP" sz="1400" b="1" dirty="0" smtClean="0">
                <a:latin typeface="+mj-ea"/>
                <a:ea typeface="+mj-ea"/>
              </a:rPr>
              <a:t>は</a:t>
            </a:r>
            <a:r>
              <a:rPr lang="ja-JP" altLang="ja-JP" sz="1400" b="1" dirty="0">
                <a:latin typeface="+mj-ea"/>
                <a:ea typeface="+mj-ea"/>
              </a:rPr>
              <a:t>、被爆を伏せていた会員を配慮し、「江戸川で親しく」の思いを</a:t>
            </a:r>
            <a:r>
              <a:rPr lang="ja-JP" altLang="ja-JP" sz="1400" b="1" dirty="0" smtClean="0">
                <a:latin typeface="+mj-ea"/>
                <a:ea typeface="+mj-ea"/>
              </a:rPr>
              <a:t>込め</a:t>
            </a:r>
            <a:endParaRPr lang="en-US" altLang="ja-JP" sz="1400" b="1" dirty="0" smtClean="0">
              <a:latin typeface="+mj-ea"/>
              <a:ea typeface="+mj-ea"/>
            </a:endParaRPr>
          </a:p>
          <a:p>
            <a:pPr>
              <a:lnSpc>
                <a:spcPts val="2000"/>
              </a:lnSpc>
            </a:pPr>
            <a:r>
              <a:rPr lang="ja-JP" altLang="ja-JP" sz="1400" b="1" dirty="0" smtClean="0">
                <a:latin typeface="+mj-ea"/>
                <a:ea typeface="+mj-ea"/>
              </a:rPr>
              <a:t>「</a:t>
            </a:r>
            <a:r>
              <a:rPr lang="ja-JP" altLang="ja-JP" sz="1400" b="1" dirty="0">
                <a:latin typeface="+mj-ea"/>
                <a:ea typeface="+mj-ea"/>
              </a:rPr>
              <a:t>親江会」とした</a:t>
            </a:r>
            <a:r>
              <a:rPr lang="ja-JP" altLang="ja-JP" sz="1400" b="1" dirty="0" smtClean="0">
                <a:latin typeface="+mj-ea"/>
                <a:ea typeface="+mj-ea"/>
              </a:rPr>
              <a:t>。</a:t>
            </a:r>
            <a:endParaRPr lang="en-US" altLang="ja-JP" sz="1400" b="1" dirty="0" smtClean="0">
              <a:latin typeface="+mj-ea"/>
              <a:ea typeface="+mj-ea"/>
            </a:endParaRPr>
          </a:p>
          <a:p>
            <a:pPr>
              <a:lnSpc>
                <a:spcPts val="2000"/>
              </a:lnSpc>
            </a:pPr>
            <a:r>
              <a:rPr lang="ja-JP" altLang="en-US" sz="1400" b="1" dirty="0" smtClean="0">
                <a:latin typeface="+mj-ea"/>
                <a:ea typeface="+mj-ea"/>
              </a:rPr>
              <a:t>戦争</a:t>
            </a:r>
            <a:r>
              <a:rPr lang="ja-JP" altLang="en-US" sz="1400" b="1" dirty="0">
                <a:latin typeface="+mj-ea"/>
                <a:ea typeface="+mj-ea"/>
              </a:rPr>
              <a:t>や</a:t>
            </a:r>
            <a:r>
              <a:rPr lang="ja-JP" altLang="ja-JP" sz="1400" b="1" dirty="0" smtClean="0">
                <a:latin typeface="+mj-ea"/>
                <a:ea typeface="+mj-ea"/>
              </a:rPr>
              <a:t>核</a:t>
            </a:r>
            <a:r>
              <a:rPr lang="ja-JP" altLang="ja-JP" sz="1400" b="1" dirty="0">
                <a:latin typeface="+mj-ea"/>
                <a:ea typeface="+mj-ea"/>
              </a:rPr>
              <a:t>の恐怖を身にしみて知っている会員は、地域の市民</a:t>
            </a:r>
            <a:r>
              <a:rPr lang="ja-JP" altLang="ja-JP" sz="1400" b="1" dirty="0" smtClean="0">
                <a:latin typeface="+mj-ea"/>
                <a:ea typeface="+mj-ea"/>
              </a:rPr>
              <a:t>グルー</a:t>
            </a:r>
            <a:endParaRPr lang="en-US" altLang="ja-JP" sz="1400" b="1" dirty="0" smtClean="0">
              <a:latin typeface="+mj-ea"/>
              <a:ea typeface="+mj-ea"/>
            </a:endParaRPr>
          </a:p>
          <a:p>
            <a:pPr>
              <a:lnSpc>
                <a:spcPts val="2000"/>
              </a:lnSpc>
            </a:pPr>
            <a:r>
              <a:rPr lang="ja-JP" altLang="ja-JP" sz="1400" b="1" dirty="0" smtClean="0">
                <a:latin typeface="+mj-ea"/>
                <a:ea typeface="+mj-ea"/>
              </a:rPr>
              <a:t>プ</a:t>
            </a:r>
            <a:r>
              <a:rPr lang="ja-JP" altLang="ja-JP" sz="1400" b="1" dirty="0">
                <a:latin typeface="+mj-ea"/>
                <a:ea typeface="+mj-ea"/>
              </a:rPr>
              <a:t>や個人の方々と共に非戦・非核を訴え、ことば</a:t>
            </a:r>
            <a:r>
              <a:rPr lang="ja-JP" altLang="ja-JP" sz="1400" b="1" dirty="0" smtClean="0">
                <a:latin typeface="+mj-ea"/>
                <a:ea typeface="+mj-ea"/>
              </a:rPr>
              <a:t>・</a:t>
            </a:r>
            <a:r>
              <a:rPr lang="ja-JP" altLang="en-US" sz="1400" b="1" dirty="0" smtClean="0">
                <a:latin typeface="+mj-ea"/>
                <a:ea typeface="+mj-ea"/>
              </a:rPr>
              <a:t>絵画</a:t>
            </a:r>
            <a:r>
              <a:rPr lang="ja-JP" altLang="ja-JP" sz="1400" b="1" dirty="0" smtClean="0">
                <a:latin typeface="+mj-ea"/>
                <a:ea typeface="+mj-ea"/>
              </a:rPr>
              <a:t>・</a:t>
            </a:r>
            <a:r>
              <a:rPr lang="ja-JP" altLang="ja-JP" sz="1400" b="1" dirty="0">
                <a:latin typeface="+mj-ea"/>
                <a:ea typeface="+mj-ea"/>
              </a:rPr>
              <a:t>音楽などを</a:t>
            </a:r>
            <a:r>
              <a:rPr lang="ja-JP" altLang="ja-JP" sz="1400" b="1" dirty="0" smtClean="0">
                <a:latin typeface="+mj-ea"/>
                <a:ea typeface="+mj-ea"/>
              </a:rPr>
              <a:t>用</a:t>
            </a:r>
            <a:endParaRPr lang="en-US" altLang="ja-JP" sz="1400" b="1" dirty="0" smtClean="0">
              <a:latin typeface="+mj-ea"/>
              <a:ea typeface="+mj-ea"/>
            </a:endParaRPr>
          </a:p>
          <a:p>
            <a:pPr>
              <a:lnSpc>
                <a:spcPts val="2000"/>
              </a:lnSpc>
            </a:pPr>
            <a:r>
              <a:rPr lang="ja-JP" altLang="ja-JP" sz="1400" b="1" dirty="0" smtClean="0">
                <a:latin typeface="+mj-ea"/>
                <a:ea typeface="+mj-ea"/>
              </a:rPr>
              <a:t>い</a:t>
            </a:r>
            <a:r>
              <a:rPr lang="ja-JP" altLang="ja-JP" sz="1400" b="1" dirty="0">
                <a:latin typeface="+mj-ea"/>
                <a:ea typeface="+mj-ea"/>
              </a:rPr>
              <a:t>、被爆体験発表、原爆展、吉永小百合さんの原爆詩朗読会などを</a:t>
            </a:r>
            <a:r>
              <a:rPr lang="ja-JP" altLang="ja-JP" sz="1400" b="1" dirty="0" smtClean="0">
                <a:latin typeface="+mj-ea"/>
                <a:ea typeface="+mj-ea"/>
              </a:rPr>
              <a:t>行</a:t>
            </a:r>
            <a:endParaRPr lang="en-US" altLang="ja-JP" sz="1400" b="1" dirty="0" smtClean="0">
              <a:latin typeface="+mj-ea"/>
              <a:ea typeface="+mj-ea"/>
            </a:endParaRPr>
          </a:p>
          <a:p>
            <a:pPr>
              <a:lnSpc>
                <a:spcPts val="2000"/>
              </a:lnSpc>
            </a:pPr>
            <a:r>
              <a:rPr lang="ja-JP" altLang="ja-JP" sz="1400" b="1" dirty="0" smtClean="0">
                <a:latin typeface="+mj-ea"/>
                <a:ea typeface="+mj-ea"/>
              </a:rPr>
              <a:t>って</a:t>
            </a:r>
            <a:r>
              <a:rPr lang="ja-JP" altLang="ja-JP" sz="1400" b="1" dirty="0">
                <a:latin typeface="+mj-ea"/>
                <a:ea typeface="+mj-ea"/>
              </a:rPr>
              <a:t>きた。近年、特に若い世代への継承を重視し、</a:t>
            </a:r>
            <a:r>
              <a:rPr lang="en-US" altLang="ja-JP" sz="1400" b="1" dirty="0">
                <a:latin typeface="+mj-ea"/>
                <a:ea typeface="+mj-ea"/>
              </a:rPr>
              <a:t>2002</a:t>
            </a:r>
            <a:r>
              <a:rPr lang="ja-JP" altLang="ja-JP" sz="1400" b="1" dirty="0">
                <a:latin typeface="+mj-ea"/>
                <a:ea typeface="+mj-ea"/>
              </a:rPr>
              <a:t>年から「江戸川平和コンサート」を開催している。</a:t>
            </a:r>
          </a:p>
        </p:txBody>
      </p:sp>
      <p:sp>
        <p:nvSpPr>
          <p:cNvPr id="10" name="正方形/長方形 9"/>
          <p:cNvSpPr/>
          <p:nvPr/>
        </p:nvSpPr>
        <p:spPr>
          <a:xfrm>
            <a:off x="629351" y="1654647"/>
            <a:ext cx="5540782" cy="3754874"/>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今</a:t>
            </a:r>
            <a:r>
              <a:rPr lang="ja-JP" altLang="ja-JP" sz="1400" dirty="0">
                <a:solidFill>
                  <a:schemeClr val="tx1"/>
                </a:solidFill>
                <a:latin typeface="HG丸ｺﾞｼｯｸM-PRO" panose="020F0600000000000000" pitchFamily="50" charset="-128"/>
                <a:ea typeface="HG丸ｺﾞｼｯｸM-PRO" panose="020F0600000000000000" pitchFamily="50" charset="-128"/>
              </a:rPr>
              <a:t>から</a:t>
            </a:r>
            <a:r>
              <a:rPr lang="en-US" altLang="ja-JP" sz="1400" dirty="0">
                <a:solidFill>
                  <a:schemeClr val="tx1"/>
                </a:solidFill>
                <a:latin typeface="HG丸ｺﾞｼｯｸM-PRO" panose="020F0600000000000000" pitchFamily="50" charset="-128"/>
                <a:ea typeface="HG丸ｺﾞｼｯｸM-PRO" panose="020F0600000000000000" pitchFamily="50" charset="-128"/>
              </a:rPr>
              <a:t>70</a:t>
            </a:r>
            <a:r>
              <a:rPr lang="ja-JP" altLang="ja-JP" sz="1400" dirty="0">
                <a:solidFill>
                  <a:schemeClr val="tx1"/>
                </a:solidFill>
                <a:latin typeface="HG丸ｺﾞｼｯｸM-PRO" panose="020F0600000000000000" pitchFamily="50" charset="-128"/>
                <a:ea typeface="HG丸ｺﾞｼｯｸM-PRO" panose="020F0600000000000000" pitchFamily="50" charset="-128"/>
              </a:rPr>
              <a:t>年前、世界で初めて原子爆弾が広島・長崎に落とされました。</a:t>
            </a:r>
          </a:p>
          <a:p>
            <a:r>
              <a:rPr lang="ja-JP" altLang="ja-JP" sz="1400" dirty="0">
                <a:solidFill>
                  <a:schemeClr val="tx1"/>
                </a:solidFill>
                <a:latin typeface="HG丸ｺﾞｼｯｸM-PRO" panose="020F0600000000000000" pitchFamily="50" charset="-128"/>
                <a:ea typeface="HG丸ｺﾞｼｯｸM-PRO" panose="020F0600000000000000" pitchFamily="50" charset="-128"/>
              </a:rPr>
              <a:t>たくさんの命が奪われ、今でも後遺症は続いています。</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ja-JP"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世界</a:t>
            </a:r>
            <a:r>
              <a:rPr lang="ja-JP" altLang="ja-JP" sz="1400" dirty="0">
                <a:solidFill>
                  <a:schemeClr val="tx1"/>
                </a:solidFill>
                <a:latin typeface="HG丸ｺﾞｼｯｸM-PRO" panose="020F0600000000000000" pitchFamily="50" charset="-128"/>
                <a:ea typeface="HG丸ｺﾞｼｯｸM-PRO" panose="020F0600000000000000" pitchFamily="50" charset="-128"/>
              </a:rPr>
              <a:t>では多くの国で核兵器が開発され続けています。</a:t>
            </a:r>
          </a:p>
          <a:p>
            <a:r>
              <a:rPr lang="ja-JP" altLang="ja-JP" sz="1400" dirty="0">
                <a:solidFill>
                  <a:schemeClr val="tx1"/>
                </a:solidFill>
                <a:latin typeface="HG丸ｺﾞｼｯｸM-PRO" panose="020F0600000000000000" pitchFamily="50" charset="-128"/>
                <a:ea typeface="HG丸ｺﾞｼｯｸM-PRO" panose="020F0600000000000000" pitchFamily="50" charset="-128"/>
              </a:rPr>
              <a:t>形を変えた小型の核兵器、劣化ウラン弾はいま、この時間にも多くの人々、子どもたちの命を脅かしています。</a:t>
            </a:r>
          </a:p>
          <a:p>
            <a:r>
              <a:rPr lang="ja-JP" altLang="ja-JP" sz="1400" dirty="0">
                <a:solidFill>
                  <a:schemeClr val="tx1"/>
                </a:solidFill>
                <a:latin typeface="HG丸ｺﾞｼｯｸM-PRO" panose="020F0600000000000000" pitchFamily="50" charset="-128"/>
                <a:ea typeface="HG丸ｺﾞｼｯｸM-PRO" panose="020F0600000000000000" pitchFamily="50" charset="-128"/>
              </a:rPr>
              <a:t>悲劇が繰り返されないように、ひとり一人ができることから始めましょう。</a:t>
            </a:r>
          </a:p>
          <a:p>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江戸川</a:t>
            </a:r>
            <a:r>
              <a:rPr lang="ja-JP" altLang="ja-JP" sz="1400" dirty="0">
                <a:solidFill>
                  <a:schemeClr val="tx1"/>
                </a:solidFill>
                <a:latin typeface="HG丸ｺﾞｼｯｸM-PRO" panose="020F0600000000000000" pitchFamily="50" charset="-128"/>
                <a:ea typeface="HG丸ｺﾞｼｯｸM-PRO" panose="020F0600000000000000" pitchFamily="50" charset="-128"/>
              </a:rPr>
              <a:t>平和コンサートは、長年に亘り、被爆体験を通して平和の尊さを</a:t>
            </a: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、語り続けて</a:t>
            </a:r>
            <a:r>
              <a:rPr lang="ja-JP" altLang="ja-JP" sz="1400" dirty="0">
                <a:solidFill>
                  <a:schemeClr val="tx1"/>
                </a:solidFill>
                <a:latin typeface="HG丸ｺﾞｼｯｸM-PRO" panose="020F0600000000000000" pitchFamily="50" charset="-128"/>
                <a:ea typeface="HG丸ｺﾞｼｯｸM-PRO" panose="020F0600000000000000" pitchFamily="50" charset="-128"/>
              </a:rPr>
              <a:t>きた親江会と地域の有志が実行委員会を形成し、この運動を広げるために行っています。</a:t>
            </a:r>
          </a:p>
          <a:p>
            <a:r>
              <a:rPr lang="ja-JP" altLang="ja-JP" sz="1400" dirty="0">
                <a:solidFill>
                  <a:schemeClr val="tx1"/>
                </a:solidFill>
                <a:latin typeface="HG丸ｺﾞｼｯｸM-PRO" panose="020F0600000000000000" pitchFamily="50" charset="-128"/>
                <a:ea typeface="HG丸ｺﾞｼｯｸM-PRO" panose="020F0600000000000000" pitchFamily="50" charset="-128"/>
              </a:rPr>
              <a:t>わたしたちひとり一人が、できることからはじめましょう。</a:t>
            </a:r>
            <a:endParaRPr lang="en-US" altLang="ja-JP" sz="1400" dirty="0">
              <a:solidFill>
                <a:schemeClr val="tx1"/>
              </a:solidFill>
              <a:latin typeface="HG丸ｺﾞｼｯｸM-PRO" panose="020F0600000000000000" pitchFamily="50" charset="-128"/>
              <a:ea typeface="HG丸ｺﾞｼｯｸM-PRO" panose="020F0600000000000000" pitchFamily="50" charset="-128"/>
            </a:endParaRPr>
          </a:p>
          <a:p>
            <a:endParaRPr lang="ja-JP" altLang="ja-JP" sz="1400" dirty="0">
              <a:solidFill>
                <a:schemeClr val="tx1"/>
              </a:solidFill>
              <a:latin typeface="HG丸ｺﾞｼｯｸM-PRO" panose="020F0600000000000000" pitchFamily="50" charset="-128"/>
              <a:ea typeface="HG丸ｺﾞｼｯｸM-PRO" panose="020F0600000000000000" pitchFamily="50" charset="-128"/>
            </a:endParaRPr>
          </a:p>
          <a:p>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今年</a:t>
            </a:r>
            <a:r>
              <a:rPr lang="ja-JP" altLang="ja-JP" sz="1400" dirty="0">
                <a:solidFill>
                  <a:schemeClr val="tx1"/>
                </a:solidFill>
                <a:latin typeface="HG丸ｺﾞｼｯｸM-PRO" panose="020F0600000000000000" pitchFamily="50" charset="-128"/>
                <a:ea typeface="HG丸ｺﾞｼｯｸM-PRO" panose="020F0600000000000000" pitchFamily="50" charset="-128"/>
              </a:rPr>
              <a:t>は、被爆</a:t>
            </a:r>
            <a:r>
              <a:rPr lang="en-US" altLang="ja-JP" sz="1400" dirty="0" smtClean="0">
                <a:solidFill>
                  <a:schemeClr val="tx1"/>
                </a:solidFill>
                <a:latin typeface="HG丸ｺﾞｼｯｸM-PRO" panose="020F0600000000000000" pitchFamily="50" charset="-128"/>
                <a:ea typeface="HG丸ｺﾞｼｯｸM-PRO" panose="020F0600000000000000" pitchFamily="50" charset="-128"/>
              </a:rPr>
              <a:t>70</a:t>
            </a:r>
            <a:r>
              <a:rPr lang="ja-JP" altLang="ja-JP" sz="1400" dirty="0" smtClean="0">
                <a:solidFill>
                  <a:schemeClr val="tx1"/>
                </a:solidFill>
                <a:latin typeface="HG丸ｺﾞｼｯｸM-PRO" panose="020F0600000000000000" pitchFamily="50" charset="-128"/>
                <a:ea typeface="HG丸ｺﾞｼｯｸM-PRO" panose="020F0600000000000000" pitchFamily="50" charset="-128"/>
              </a:rPr>
              <a:t>年</a:t>
            </a:r>
            <a:r>
              <a:rPr lang="ja-JP" altLang="ja-JP" sz="1400" dirty="0">
                <a:solidFill>
                  <a:schemeClr val="tx1"/>
                </a:solidFill>
                <a:latin typeface="HG丸ｺﾞｼｯｸM-PRO" panose="020F0600000000000000" pitchFamily="50" charset="-128"/>
                <a:ea typeface="HG丸ｺﾞｼｯｸM-PRO" panose="020F0600000000000000" pitchFamily="50" charset="-128"/>
              </a:rPr>
              <a:t>を記念して、江戸川区音楽家協会の若い演奏者と多くの原爆詩を書いてきた石川逸子さんの詩の朗読、そして、戦後歌い続けられている曲を</a:t>
            </a:r>
            <a:r>
              <a:rPr lang="ja-JP" altLang="en-US" sz="1400" dirty="0">
                <a:solidFill>
                  <a:schemeClr val="tx1"/>
                </a:solidFill>
                <a:latin typeface="HG丸ｺﾞｼｯｸM-PRO" panose="020F0600000000000000" pitchFamily="50" charset="-128"/>
                <a:ea typeface="HG丸ｺﾞｼｯｸM-PRO" panose="020F0600000000000000" pitchFamily="50" charset="-128"/>
              </a:rPr>
              <a:t>みな</a:t>
            </a:r>
            <a:r>
              <a:rPr lang="ja-JP" altLang="ja-JP" sz="1400" dirty="0">
                <a:solidFill>
                  <a:schemeClr val="tx1"/>
                </a:solidFill>
                <a:latin typeface="HG丸ｺﾞｼｯｸM-PRO" panose="020F0600000000000000" pitchFamily="50" charset="-128"/>
                <a:ea typeface="HG丸ｺﾞｼｯｸM-PRO" panose="020F0600000000000000" pitchFamily="50" charset="-128"/>
              </a:rPr>
              <a:t>さんと共</a:t>
            </a:r>
            <a:r>
              <a:rPr lang="ja-JP" altLang="ja-JP" sz="1400" dirty="0">
                <a:latin typeface="HG丸ｺﾞｼｯｸM-PRO" panose="020F0600000000000000" pitchFamily="50" charset="-128"/>
                <a:ea typeface="HG丸ｺﾞｼｯｸM-PRO" panose="020F0600000000000000" pitchFamily="50" charset="-128"/>
              </a:rPr>
              <a:t>に歌いたいと思います。</a:t>
            </a:r>
          </a:p>
        </p:txBody>
      </p:sp>
      <p:sp>
        <p:nvSpPr>
          <p:cNvPr id="11" name="テキスト ボックス 10"/>
          <p:cNvSpPr txBox="1"/>
          <p:nvPr/>
        </p:nvSpPr>
        <p:spPr>
          <a:xfrm>
            <a:off x="867015" y="1187624"/>
            <a:ext cx="5184576" cy="461665"/>
          </a:xfrm>
          <a:prstGeom prst="rect">
            <a:avLst/>
          </a:prstGeom>
          <a:noFill/>
        </p:spPr>
        <p:txBody>
          <a:bodyPr wrap="square" rtlCol="0">
            <a:spAutoFit/>
          </a:bodyPr>
          <a:lstStyle/>
          <a:p>
            <a:r>
              <a:rPr lang="ja-JP" altLang="en-US" sz="2400" b="1" dirty="0" smtClean="0">
                <a:ln w="12700">
                  <a:solidFill>
                    <a:srgbClr val="2B1BF9"/>
                  </a:solidFill>
                  <a:prstDash val="solid"/>
                </a:ln>
                <a:solidFill>
                  <a:schemeClr val="bg2">
                    <a:tint val="85000"/>
                    <a:satMod val="155000"/>
                  </a:schemeClr>
                </a:solidFill>
                <a:effectLst>
                  <a:outerShdw blurRad="41275" dist="20320" dir="1800000" algn="tl" rotWithShape="0">
                    <a:srgbClr val="000000">
                      <a:alpha val="40000"/>
                    </a:srgbClr>
                  </a:outerShdw>
                </a:effectLst>
                <a:latin typeface="HGS創英角ｺﾞｼｯｸUB" panose="020B0900000000000000" pitchFamily="50" charset="-128"/>
                <a:ea typeface="HGS創英角ｺﾞｼｯｸUB" panose="020B0900000000000000" pitchFamily="50" charset="-128"/>
              </a:rPr>
              <a:t>◇　</a:t>
            </a:r>
            <a:r>
              <a:rPr kumimoji="1" lang="ja-JP" altLang="en-US" sz="2400" b="1" dirty="0" smtClean="0">
                <a:ln w="12700">
                  <a:solidFill>
                    <a:srgbClr val="2B1BF9"/>
                  </a:solidFill>
                  <a:prstDash val="solid"/>
                </a:ln>
                <a:solidFill>
                  <a:schemeClr val="bg2">
                    <a:tint val="85000"/>
                    <a:satMod val="155000"/>
                  </a:schemeClr>
                </a:solidFill>
                <a:effectLst>
                  <a:outerShdw blurRad="41275" dist="20320" dir="1800000" algn="tl" rotWithShape="0">
                    <a:srgbClr val="000000">
                      <a:alpha val="40000"/>
                    </a:srgbClr>
                  </a:outerShdw>
                </a:effectLst>
                <a:latin typeface="HGS創英角ｺﾞｼｯｸUB" panose="020B0900000000000000" pitchFamily="50" charset="-128"/>
                <a:ea typeface="HGS創英角ｺﾞｼｯｸUB" panose="020B0900000000000000" pitchFamily="50" charset="-128"/>
              </a:rPr>
              <a:t>江戸川平和コンサートの主旨</a:t>
            </a:r>
            <a:endParaRPr kumimoji="1" lang="ja-JP" altLang="en-US" sz="2400" b="1" dirty="0">
              <a:ln w="12700">
                <a:solidFill>
                  <a:srgbClr val="2B1BF9"/>
                </a:solidFill>
                <a:prstDash val="solid"/>
              </a:ln>
              <a:solidFill>
                <a:schemeClr val="bg2">
                  <a:tint val="85000"/>
                  <a:satMod val="155000"/>
                </a:schemeClr>
              </a:solidFill>
              <a:effectLst>
                <a:outerShdw blurRad="41275" dist="20320" dir="1800000" algn="tl" rotWithShape="0">
                  <a:srgbClr val="000000">
                    <a:alpha val="40000"/>
                  </a:srgbClr>
                </a:outerShdw>
              </a:effectLst>
              <a:latin typeface="HGS創英角ｺﾞｼｯｸUB" panose="020B0900000000000000" pitchFamily="50" charset="-128"/>
              <a:ea typeface="HGS創英角ｺﾞｼｯｸUB" panose="020B0900000000000000" pitchFamily="50" charset="-128"/>
            </a:endParaRPr>
          </a:p>
        </p:txBody>
      </p:sp>
      <p:sp>
        <p:nvSpPr>
          <p:cNvPr id="12" name="フリーフォーム 11"/>
          <p:cNvSpPr/>
          <p:nvPr/>
        </p:nvSpPr>
        <p:spPr>
          <a:xfrm rot="19237522" flipH="1">
            <a:off x="5945623" y="8320229"/>
            <a:ext cx="1026197" cy="582661"/>
          </a:xfrm>
          <a:custGeom>
            <a:avLst/>
            <a:gdLst>
              <a:gd name="connsiteX0" fmla="*/ 95250 w 1428750"/>
              <a:gd name="connsiteY0" fmla="*/ 95250 h 1190625"/>
              <a:gd name="connsiteX1" fmla="*/ 95250 w 1428750"/>
              <a:gd name="connsiteY1" fmla="*/ 95250 h 1190625"/>
              <a:gd name="connsiteX2" fmla="*/ 180975 w 1428750"/>
              <a:gd name="connsiteY2" fmla="*/ 161925 h 1190625"/>
              <a:gd name="connsiteX3" fmla="*/ 190500 w 1428750"/>
              <a:gd name="connsiteY3" fmla="*/ 190500 h 1190625"/>
              <a:gd name="connsiteX4" fmla="*/ 257175 w 1428750"/>
              <a:gd name="connsiteY4" fmla="*/ 276225 h 1190625"/>
              <a:gd name="connsiteX5" fmla="*/ 276225 w 1428750"/>
              <a:gd name="connsiteY5" fmla="*/ 333375 h 1190625"/>
              <a:gd name="connsiteX6" fmla="*/ 304800 w 1428750"/>
              <a:gd name="connsiteY6" fmla="*/ 361950 h 1190625"/>
              <a:gd name="connsiteX7" fmla="*/ 371475 w 1428750"/>
              <a:gd name="connsiteY7" fmla="*/ 419100 h 1190625"/>
              <a:gd name="connsiteX8" fmla="*/ 390525 w 1428750"/>
              <a:gd name="connsiteY8" fmla="*/ 447675 h 1190625"/>
              <a:gd name="connsiteX9" fmla="*/ 419100 w 1428750"/>
              <a:gd name="connsiteY9" fmla="*/ 476250 h 1190625"/>
              <a:gd name="connsiteX10" fmla="*/ 485775 w 1428750"/>
              <a:gd name="connsiteY10" fmla="*/ 552450 h 1190625"/>
              <a:gd name="connsiteX11" fmla="*/ 504825 w 1428750"/>
              <a:gd name="connsiteY11" fmla="*/ 581025 h 1190625"/>
              <a:gd name="connsiteX12" fmla="*/ 533400 w 1428750"/>
              <a:gd name="connsiteY12" fmla="*/ 590550 h 1190625"/>
              <a:gd name="connsiteX13" fmla="*/ 561975 w 1428750"/>
              <a:gd name="connsiteY13" fmla="*/ 609600 h 1190625"/>
              <a:gd name="connsiteX14" fmla="*/ 590550 w 1428750"/>
              <a:gd name="connsiteY14" fmla="*/ 590550 h 1190625"/>
              <a:gd name="connsiteX15" fmla="*/ 619125 w 1428750"/>
              <a:gd name="connsiteY15" fmla="*/ 533400 h 1190625"/>
              <a:gd name="connsiteX16" fmla="*/ 609600 w 1428750"/>
              <a:gd name="connsiteY16" fmla="*/ 504825 h 1190625"/>
              <a:gd name="connsiteX17" fmla="*/ 552450 w 1428750"/>
              <a:gd name="connsiteY17" fmla="*/ 485775 h 1190625"/>
              <a:gd name="connsiteX18" fmla="*/ 581025 w 1428750"/>
              <a:gd name="connsiteY18" fmla="*/ 466725 h 1190625"/>
              <a:gd name="connsiteX19" fmla="*/ 609600 w 1428750"/>
              <a:gd name="connsiteY19" fmla="*/ 457200 h 1190625"/>
              <a:gd name="connsiteX20" fmla="*/ 647700 w 1428750"/>
              <a:gd name="connsiteY20" fmla="*/ 400050 h 1190625"/>
              <a:gd name="connsiteX21" fmla="*/ 704850 w 1428750"/>
              <a:gd name="connsiteY21" fmla="*/ 352425 h 1190625"/>
              <a:gd name="connsiteX22" fmla="*/ 819150 w 1428750"/>
              <a:gd name="connsiteY22" fmla="*/ 361950 h 1190625"/>
              <a:gd name="connsiteX23" fmla="*/ 857250 w 1428750"/>
              <a:gd name="connsiteY23" fmla="*/ 419100 h 1190625"/>
              <a:gd name="connsiteX24" fmla="*/ 847725 w 1428750"/>
              <a:gd name="connsiteY24" fmla="*/ 476250 h 1190625"/>
              <a:gd name="connsiteX25" fmla="*/ 838200 w 1428750"/>
              <a:gd name="connsiteY25" fmla="*/ 504825 h 1190625"/>
              <a:gd name="connsiteX26" fmla="*/ 847725 w 1428750"/>
              <a:gd name="connsiteY26" fmla="*/ 561975 h 1190625"/>
              <a:gd name="connsiteX27" fmla="*/ 857250 w 1428750"/>
              <a:gd name="connsiteY27" fmla="*/ 590550 h 1190625"/>
              <a:gd name="connsiteX28" fmla="*/ 885825 w 1428750"/>
              <a:gd name="connsiteY28" fmla="*/ 600075 h 1190625"/>
              <a:gd name="connsiteX29" fmla="*/ 923925 w 1428750"/>
              <a:gd name="connsiteY29" fmla="*/ 552450 h 1190625"/>
              <a:gd name="connsiteX30" fmla="*/ 971550 w 1428750"/>
              <a:gd name="connsiteY30" fmla="*/ 504825 h 1190625"/>
              <a:gd name="connsiteX31" fmla="*/ 1038225 w 1428750"/>
              <a:gd name="connsiteY31" fmla="*/ 428625 h 1190625"/>
              <a:gd name="connsiteX32" fmla="*/ 1085850 w 1428750"/>
              <a:gd name="connsiteY32" fmla="*/ 381000 h 1190625"/>
              <a:gd name="connsiteX33" fmla="*/ 1104900 w 1428750"/>
              <a:gd name="connsiteY33" fmla="*/ 352425 h 1190625"/>
              <a:gd name="connsiteX34" fmla="*/ 1133475 w 1428750"/>
              <a:gd name="connsiteY34" fmla="*/ 323850 h 1190625"/>
              <a:gd name="connsiteX35" fmla="*/ 1171575 w 1428750"/>
              <a:gd name="connsiteY35" fmla="*/ 266700 h 1190625"/>
              <a:gd name="connsiteX36" fmla="*/ 1209675 w 1428750"/>
              <a:gd name="connsiteY36" fmla="*/ 209550 h 1190625"/>
              <a:gd name="connsiteX37" fmla="*/ 1228725 w 1428750"/>
              <a:gd name="connsiteY37" fmla="*/ 180975 h 1190625"/>
              <a:gd name="connsiteX38" fmla="*/ 1257300 w 1428750"/>
              <a:gd name="connsiteY38" fmla="*/ 152400 h 1190625"/>
              <a:gd name="connsiteX39" fmla="*/ 1266825 w 1428750"/>
              <a:gd name="connsiteY39" fmla="*/ 123825 h 1190625"/>
              <a:gd name="connsiteX40" fmla="*/ 1333500 w 1428750"/>
              <a:gd name="connsiteY40" fmla="*/ 47625 h 1190625"/>
              <a:gd name="connsiteX41" fmla="*/ 1371600 w 1428750"/>
              <a:gd name="connsiteY41" fmla="*/ 28575 h 1190625"/>
              <a:gd name="connsiteX42" fmla="*/ 1428750 w 1428750"/>
              <a:gd name="connsiteY42" fmla="*/ 0 h 1190625"/>
              <a:gd name="connsiteX43" fmla="*/ 1409700 w 1428750"/>
              <a:gd name="connsiteY43" fmla="*/ 57150 h 1190625"/>
              <a:gd name="connsiteX44" fmla="*/ 1381125 w 1428750"/>
              <a:gd name="connsiteY44" fmla="*/ 123825 h 1190625"/>
              <a:gd name="connsiteX45" fmla="*/ 1371600 w 1428750"/>
              <a:gd name="connsiteY45" fmla="*/ 171450 h 1190625"/>
              <a:gd name="connsiteX46" fmla="*/ 1362075 w 1428750"/>
              <a:gd name="connsiteY46" fmla="*/ 209550 h 1190625"/>
              <a:gd name="connsiteX47" fmla="*/ 1352550 w 1428750"/>
              <a:gd name="connsiteY47" fmla="*/ 361950 h 1190625"/>
              <a:gd name="connsiteX48" fmla="*/ 1333500 w 1428750"/>
              <a:gd name="connsiteY48" fmla="*/ 447675 h 1190625"/>
              <a:gd name="connsiteX49" fmla="*/ 1314450 w 1428750"/>
              <a:gd name="connsiteY49" fmla="*/ 552450 h 1190625"/>
              <a:gd name="connsiteX50" fmla="*/ 1304925 w 1428750"/>
              <a:gd name="connsiteY50" fmla="*/ 581025 h 1190625"/>
              <a:gd name="connsiteX51" fmla="*/ 1295400 w 1428750"/>
              <a:gd name="connsiteY51" fmla="*/ 628650 h 1190625"/>
              <a:gd name="connsiteX52" fmla="*/ 1276350 w 1428750"/>
              <a:gd name="connsiteY52" fmla="*/ 685800 h 1190625"/>
              <a:gd name="connsiteX53" fmla="*/ 1266825 w 1428750"/>
              <a:gd name="connsiteY53" fmla="*/ 723900 h 1190625"/>
              <a:gd name="connsiteX54" fmla="*/ 1247775 w 1428750"/>
              <a:gd name="connsiteY54" fmla="*/ 781050 h 1190625"/>
              <a:gd name="connsiteX55" fmla="*/ 1238250 w 1428750"/>
              <a:gd name="connsiteY55" fmla="*/ 809625 h 1190625"/>
              <a:gd name="connsiteX56" fmla="*/ 1219200 w 1428750"/>
              <a:gd name="connsiteY56" fmla="*/ 885825 h 1190625"/>
              <a:gd name="connsiteX57" fmla="*/ 1152525 w 1428750"/>
              <a:gd name="connsiteY57" fmla="*/ 971550 h 1190625"/>
              <a:gd name="connsiteX58" fmla="*/ 1104900 w 1428750"/>
              <a:gd name="connsiteY58" fmla="*/ 1009650 h 1190625"/>
              <a:gd name="connsiteX59" fmla="*/ 1057275 w 1428750"/>
              <a:gd name="connsiteY59" fmla="*/ 1057275 h 1190625"/>
              <a:gd name="connsiteX60" fmla="*/ 1009650 w 1428750"/>
              <a:gd name="connsiteY60" fmla="*/ 1104900 h 1190625"/>
              <a:gd name="connsiteX61" fmla="*/ 962025 w 1428750"/>
              <a:gd name="connsiteY61" fmla="*/ 1066800 h 1190625"/>
              <a:gd name="connsiteX62" fmla="*/ 933450 w 1428750"/>
              <a:gd name="connsiteY62" fmla="*/ 1047750 h 1190625"/>
              <a:gd name="connsiteX63" fmla="*/ 904875 w 1428750"/>
              <a:gd name="connsiteY63" fmla="*/ 1019175 h 1190625"/>
              <a:gd name="connsiteX64" fmla="*/ 847725 w 1428750"/>
              <a:gd name="connsiteY64" fmla="*/ 990600 h 1190625"/>
              <a:gd name="connsiteX65" fmla="*/ 895350 w 1428750"/>
              <a:gd name="connsiteY65" fmla="*/ 1076325 h 1190625"/>
              <a:gd name="connsiteX66" fmla="*/ 866775 w 1428750"/>
              <a:gd name="connsiteY66" fmla="*/ 1143000 h 1190625"/>
              <a:gd name="connsiteX67" fmla="*/ 838200 w 1428750"/>
              <a:gd name="connsiteY67" fmla="*/ 1162050 h 1190625"/>
              <a:gd name="connsiteX68" fmla="*/ 590550 w 1428750"/>
              <a:gd name="connsiteY68" fmla="*/ 1190625 h 1190625"/>
              <a:gd name="connsiteX69" fmla="*/ 561975 w 1428750"/>
              <a:gd name="connsiteY69" fmla="*/ 1152525 h 1190625"/>
              <a:gd name="connsiteX70" fmla="*/ 609600 w 1428750"/>
              <a:gd name="connsiteY70" fmla="*/ 1019175 h 1190625"/>
              <a:gd name="connsiteX71" fmla="*/ 638175 w 1428750"/>
              <a:gd name="connsiteY71" fmla="*/ 1009650 h 1190625"/>
              <a:gd name="connsiteX72" fmla="*/ 647700 w 1428750"/>
              <a:gd name="connsiteY72" fmla="*/ 981075 h 1190625"/>
              <a:gd name="connsiteX73" fmla="*/ 619125 w 1428750"/>
              <a:gd name="connsiteY73" fmla="*/ 990600 h 1190625"/>
              <a:gd name="connsiteX74" fmla="*/ 561975 w 1428750"/>
              <a:gd name="connsiteY74" fmla="*/ 1019175 h 1190625"/>
              <a:gd name="connsiteX75" fmla="*/ 542925 w 1428750"/>
              <a:gd name="connsiteY75" fmla="*/ 1047750 h 1190625"/>
              <a:gd name="connsiteX76" fmla="*/ 514350 w 1428750"/>
              <a:gd name="connsiteY76" fmla="*/ 1057275 h 1190625"/>
              <a:gd name="connsiteX77" fmla="*/ 485775 w 1428750"/>
              <a:gd name="connsiteY77" fmla="*/ 1076325 h 1190625"/>
              <a:gd name="connsiteX78" fmla="*/ 438150 w 1428750"/>
              <a:gd name="connsiteY78" fmla="*/ 1066800 h 1190625"/>
              <a:gd name="connsiteX79" fmla="*/ 400050 w 1428750"/>
              <a:gd name="connsiteY79" fmla="*/ 1009650 h 1190625"/>
              <a:gd name="connsiteX80" fmla="*/ 371475 w 1428750"/>
              <a:gd name="connsiteY80" fmla="*/ 952500 h 1190625"/>
              <a:gd name="connsiteX81" fmla="*/ 352425 w 1428750"/>
              <a:gd name="connsiteY81" fmla="*/ 923925 h 1190625"/>
              <a:gd name="connsiteX82" fmla="*/ 342900 w 1428750"/>
              <a:gd name="connsiteY82" fmla="*/ 895350 h 1190625"/>
              <a:gd name="connsiteX83" fmla="*/ 323850 w 1428750"/>
              <a:gd name="connsiteY83" fmla="*/ 866775 h 1190625"/>
              <a:gd name="connsiteX84" fmla="*/ 304800 w 1428750"/>
              <a:gd name="connsiteY84" fmla="*/ 809625 h 1190625"/>
              <a:gd name="connsiteX85" fmla="*/ 276225 w 1428750"/>
              <a:gd name="connsiteY85" fmla="*/ 752475 h 1190625"/>
              <a:gd name="connsiteX86" fmla="*/ 257175 w 1428750"/>
              <a:gd name="connsiteY86" fmla="*/ 723900 h 1190625"/>
              <a:gd name="connsiteX87" fmla="*/ 238125 w 1428750"/>
              <a:gd name="connsiteY87" fmla="*/ 685800 h 1190625"/>
              <a:gd name="connsiteX88" fmla="*/ 219075 w 1428750"/>
              <a:gd name="connsiteY88" fmla="*/ 657225 h 1190625"/>
              <a:gd name="connsiteX89" fmla="*/ 209550 w 1428750"/>
              <a:gd name="connsiteY89" fmla="*/ 628650 h 1190625"/>
              <a:gd name="connsiteX90" fmla="*/ 190500 w 1428750"/>
              <a:gd name="connsiteY90" fmla="*/ 581025 h 1190625"/>
              <a:gd name="connsiteX91" fmla="*/ 180975 w 1428750"/>
              <a:gd name="connsiteY91" fmla="*/ 552450 h 1190625"/>
              <a:gd name="connsiteX92" fmla="*/ 142875 w 1428750"/>
              <a:gd name="connsiteY92" fmla="*/ 495300 h 1190625"/>
              <a:gd name="connsiteX93" fmla="*/ 114300 w 1428750"/>
              <a:gd name="connsiteY93" fmla="*/ 409575 h 1190625"/>
              <a:gd name="connsiteX94" fmla="*/ 104775 w 1428750"/>
              <a:gd name="connsiteY94" fmla="*/ 381000 h 1190625"/>
              <a:gd name="connsiteX95" fmla="*/ 85725 w 1428750"/>
              <a:gd name="connsiteY95" fmla="*/ 352425 h 1190625"/>
              <a:gd name="connsiteX96" fmla="*/ 66675 w 1428750"/>
              <a:gd name="connsiteY96" fmla="*/ 285750 h 1190625"/>
              <a:gd name="connsiteX97" fmla="*/ 57150 w 1428750"/>
              <a:gd name="connsiteY97" fmla="*/ 247650 h 1190625"/>
              <a:gd name="connsiteX98" fmla="*/ 28575 w 1428750"/>
              <a:gd name="connsiteY98" fmla="*/ 161925 h 1190625"/>
              <a:gd name="connsiteX99" fmla="*/ 9525 w 1428750"/>
              <a:gd name="connsiteY99" fmla="*/ 104775 h 1190625"/>
              <a:gd name="connsiteX100" fmla="*/ 0 w 1428750"/>
              <a:gd name="connsiteY100" fmla="*/ 76200 h 1190625"/>
              <a:gd name="connsiteX101" fmla="*/ 28575 w 1428750"/>
              <a:gd name="connsiteY101" fmla="*/ 57150 h 1190625"/>
              <a:gd name="connsiteX102" fmla="*/ 133350 w 1428750"/>
              <a:gd name="connsiteY102" fmla="*/ 76200 h 1190625"/>
              <a:gd name="connsiteX103" fmla="*/ 152400 w 1428750"/>
              <a:gd name="connsiteY103" fmla="*/ 114300 h 1190625"/>
              <a:gd name="connsiteX104" fmla="*/ 152400 w 1428750"/>
              <a:gd name="connsiteY104" fmla="*/ 114300 h 1190625"/>
              <a:gd name="connsiteX0" fmla="*/ 95250 w 1428750"/>
              <a:gd name="connsiteY0" fmla="*/ 95250 h 1190625"/>
              <a:gd name="connsiteX1" fmla="*/ 95250 w 1428750"/>
              <a:gd name="connsiteY1" fmla="*/ 95250 h 1190625"/>
              <a:gd name="connsiteX2" fmla="*/ 180975 w 1428750"/>
              <a:gd name="connsiteY2" fmla="*/ 161925 h 1190625"/>
              <a:gd name="connsiteX3" fmla="*/ 190500 w 1428750"/>
              <a:gd name="connsiteY3" fmla="*/ 190500 h 1190625"/>
              <a:gd name="connsiteX4" fmla="*/ 257175 w 1428750"/>
              <a:gd name="connsiteY4" fmla="*/ 276225 h 1190625"/>
              <a:gd name="connsiteX5" fmla="*/ 276225 w 1428750"/>
              <a:gd name="connsiteY5" fmla="*/ 333375 h 1190625"/>
              <a:gd name="connsiteX6" fmla="*/ 304800 w 1428750"/>
              <a:gd name="connsiteY6" fmla="*/ 361950 h 1190625"/>
              <a:gd name="connsiteX7" fmla="*/ 371475 w 1428750"/>
              <a:gd name="connsiteY7" fmla="*/ 419100 h 1190625"/>
              <a:gd name="connsiteX8" fmla="*/ 390525 w 1428750"/>
              <a:gd name="connsiteY8" fmla="*/ 447675 h 1190625"/>
              <a:gd name="connsiteX9" fmla="*/ 419100 w 1428750"/>
              <a:gd name="connsiteY9" fmla="*/ 476250 h 1190625"/>
              <a:gd name="connsiteX10" fmla="*/ 485775 w 1428750"/>
              <a:gd name="connsiteY10" fmla="*/ 552450 h 1190625"/>
              <a:gd name="connsiteX11" fmla="*/ 504825 w 1428750"/>
              <a:gd name="connsiteY11" fmla="*/ 581025 h 1190625"/>
              <a:gd name="connsiteX12" fmla="*/ 533400 w 1428750"/>
              <a:gd name="connsiteY12" fmla="*/ 590550 h 1190625"/>
              <a:gd name="connsiteX13" fmla="*/ 561975 w 1428750"/>
              <a:gd name="connsiteY13" fmla="*/ 609600 h 1190625"/>
              <a:gd name="connsiteX14" fmla="*/ 590550 w 1428750"/>
              <a:gd name="connsiteY14" fmla="*/ 590550 h 1190625"/>
              <a:gd name="connsiteX15" fmla="*/ 619125 w 1428750"/>
              <a:gd name="connsiteY15" fmla="*/ 533400 h 1190625"/>
              <a:gd name="connsiteX16" fmla="*/ 609600 w 1428750"/>
              <a:gd name="connsiteY16" fmla="*/ 504825 h 1190625"/>
              <a:gd name="connsiteX17" fmla="*/ 552450 w 1428750"/>
              <a:gd name="connsiteY17" fmla="*/ 485775 h 1190625"/>
              <a:gd name="connsiteX18" fmla="*/ 581025 w 1428750"/>
              <a:gd name="connsiteY18" fmla="*/ 466725 h 1190625"/>
              <a:gd name="connsiteX19" fmla="*/ 609600 w 1428750"/>
              <a:gd name="connsiteY19" fmla="*/ 457200 h 1190625"/>
              <a:gd name="connsiteX20" fmla="*/ 647700 w 1428750"/>
              <a:gd name="connsiteY20" fmla="*/ 400050 h 1190625"/>
              <a:gd name="connsiteX21" fmla="*/ 704850 w 1428750"/>
              <a:gd name="connsiteY21" fmla="*/ 352425 h 1190625"/>
              <a:gd name="connsiteX22" fmla="*/ 819150 w 1428750"/>
              <a:gd name="connsiteY22" fmla="*/ 361950 h 1190625"/>
              <a:gd name="connsiteX23" fmla="*/ 857250 w 1428750"/>
              <a:gd name="connsiteY23" fmla="*/ 419100 h 1190625"/>
              <a:gd name="connsiteX24" fmla="*/ 847725 w 1428750"/>
              <a:gd name="connsiteY24" fmla="*/ 476250 h 1190625"/>
              <a:gd name="connsiteX25" fmla="*/ 838200 w 1428750"/>
              <a:gd name="connsiteY25" fmla="*/ 504825 h 1190625"/>
              <a:gd name="connsiteX26" fmla="*/ 847725 w 1428750"/>
              <a:gd name="connsiteY26" fmla="*/ 561975 h 1190625"/>
              <a:gd name="connsiteX27" fmla="*/ 857250 w 1428750"/>
              <a:gd name="connsiteY27" fmla="*/ 590550 h 1190625"/>
              <a:gd name="connsiteX28" fmla="*/ 885825 w 1428750"/>
              <a:gd name="connsiteY28" fmla="*/ 600075 h 1190625"/>
              <a:gd name="connsiteX29" fmla="*/ 923925 w 1428750"/>
              <a:gd name="connsiteY29" fmla="*/ 552450 h 1190625"/>
              <a:gd name="connsiteX30" fmla="*/ 971550 w 1428750"/>
              <a:gd name="connsiteY30" fmla="*/ 504825 h 1190625"/>
              <a:gd name="connsiteX31" fmla="*/ 1038225 w 1428750"/>
              <a:gd name="connsiteY31" fmla="*/ 428625 h 1190625"/>
              <a:gd name="connsiteX32" fmla="*/ 1085850 w 1428750"/>
              <a:gd name="connsiteY32" fmla="*/ 381000 h 1190625"/>
              <a:gd name="connsiteX33" fmla="*/ 1104900 w 1428750"/>
              <a:gd name="connsiteY33" fmla="*/ 352425 h 1190625"/>
              <a:gd name="connsiteX34" fmla="*/ 1133475 w 1428750"/>
              <a:gd name="connsiteY34" fmla="*/ 323850 h 1190625"/>
              <a:gd name="connsiteX35" fmla="*/ 1171575 w 1428750"/>
              <a:gd name="connsiteY35" fmla="*/ 266700 h 1190625"/>
              <a:gd name="connsiteX36" fmla="*/ 1209675 w 1428750"/>
              <a:gd name="connsiteY36" fmla="*/ 209550 h 1190625"/>
              <a:gd name="connsiteX37" fmla="*/ 1228725 w 1428750"/>
              <a:gd name="connsiteY37" fmla="*/ 180975 h 1190625"/>
              <a:gd name="connsiteX38" fmla="*/ 1257300 w 1428750"/>
              <a:gd name="connsiteY38" fmla="*/ 152400 h 1190625"/>
              <a:gd name="connsiteX39" fmla="*/ 1266825 w 1428750"/>
              <a:gd name="connsiteY39" fmla="*/ 123825 h 1190625"/>
              <a:gd name="connsiteX40" fmla="*/ 1333500 w 1428750"/>
              <a:gd name="connsiteY40" fmla="*/ 47625 h 1190625"/>
              <a:gd name="connsiteX41" fmla="*/ 1371600 w 1428750"/>
              <a:gd name="connsiteY41" fmla="*/ 28575 h 1190625"/>
              <a:gd name="connsiteX42" fmla="*/ 1428750 w 1428750"/>
              <a:gd name="connsiteY42" fmla="*/ 0 h 1190625"/>
              <a:gd name="connsiteX43" fmla="*/ 1409700 w 1428750"/>
              <a:gd name="connsiteY43" fmla="*/ 57150 h 1190625"/>
              <a:gd name="connsiteX44" fmla="*/ 1381125 w 1428750"/>
              <a:gd name="connsiteY44" fmla="*/ 123825 h 1190625"/>
              <a:gd name="connsiteX45" fmla="*/ 1371600 w 1428750"/>
              <a:gd name="connsiteY45" fmla="*/ 171450 h 1190625"/>
              <a:gd name="connsiteX46" fmla="*/ 1362075 w 1428750"/>
              <a:gd name="connsiteY46" fmla="*/ 209550 h 1190625"/>
              <a:gd name="connsiteX47" fmla="*/ 1352550 w 1428750"/>
              <a:gd name="connsiteY47" fmla="*/ 361950 h 1190625"/>
              <a:gd name="connsiteX48" fmla="*/ 1333500 w 1428750"/>
              <a:gd name="connsiteY48" fmla="*/ 447675 h 1190625"/>
              <a:gd name="connsiteX49" fmla="*/ 1314450 w 1428750"/>
              <a:gd name="connsiteY49" fmla="*/ 552450 h 1190625"/>
              <a:gd name="connsiteX50" fmla="*/ 1304925 w 1428750"/>
              <a:gd name="connsiteY50" fmla="*/ 581025 h 1190625"/>
              <a:gd name="connsiteX51" fmla="*/ 1295400 w 1428750"/>
              <a:gd name="connsiteY51" fmla="*/ 628650 h 1190625"/>
              <a:gd name="connsiteX52" fmla="*/ 1276350 w 1428750"/>
              <a:gd name="connsiteY52" fmla="*/ 685800 h 1190625"/>
              <a:gd name="connsiteX53" fmla="*/ 1266825 w 1428750"/>
              <a:gd name="connsiteY53" fmla="*/ 723900 h 1190625"/>
              <a:gd name="connsiteX54" fmla="*/ 1247775 w 1428750"/>
              <a:gd name="connsiteY54" fmla="*/ 781050 h 1190625"/>
              <a:gd name="connsiteX55" fmla="*/ 1238250 w 1428750"/>
              <a:gd name="connsiteY55" fmla="*/ 809625 h 1190625"/>
              <a:gd name="connsiteX56" fmla="*/ 1219200 w 1428750"/>
              <a:gd name="connsiteY56" fmla="*/ 885825 h 1190625"/>
              <a:gd name="connsiteX57" fmla="*/ 1152525 w 1428750"/>
              <a:gd name="connsiteY57" fmla="*/ 971550 h 1190625"/>
              <a:gd name="connsiteX58" fmla="*/ 1104900 w 1428750"/>
              <a:gd name="connsiteY58" fmla="*/ 1009650 h 1190625"/>
              <a:gd name="connsiteX59" fmla="*/ 1057275 w 1428750"/>
              <a:gd name="connsiteY59" fmla="*/ 1057275 h 1190625"/>
              <a:gd name="connsiteX60" fmla="*/ 1009650 w 1428750"/>
              <a:gd name="connsiteY60" fmla="*/ 1104900 h 1190625"/>
              <a:gd name="connsiteX61" fmla="*/ 962025 w 1428750"/>
              <a:gd name="connsiteY61" fmla="*/ 1066800 h 1190625"/>
              <a:gd name="connsiteX62" fmla="*/ 933450 w 1428750"/>
              <a:gd name="connsiteY62" fmla="*/ 1047750 h 1190625"/>
              <a:gd name="connsiteX63" fmla="*/ 904875 w 1428750"/>
              <a:gd name="connsiteY63" fmla="*/ 1019175 h 1190625"/>
              <a:gd name="connsiteX64" fmla="*/ 847725 w 1428750"/>
              <a:gd name="connsiteY64" fmla="*/ 990600 h 1190625"/>
              <a:gd name="connsiteX65" fmla="*/ 895350 w 1428750"/>
              <a:gd name="connsiteY65" fmla="*/ 1076325 h 1190625"/>
              <a:gd name="connsiteX66" fmla="*/ 866775 w 1428750"/>
              <a:gd name="connsiteY66" fmla="*/ 1143000 h 1190625"/>
              <a:gd name="connsiteX67" fmla="*/ 838200 w 1428750"/>
              <a:gd name="connsiteY67" fmla="*/ 1162050 h 1190625"/>
              <a:gd name="connsiteX68" fmla="*/ 590550 w 1428750"/>
              <a:gd name="connsiteY68" fmla="*/ 1190625 h 1190625"/>
              <a:gd name="connsiteX69" fmla="*/ 561975 w 1428750"/>
              <a:gd name="connsiteY69" fmla="*/ 1152525 h 1190625"/>
              <a:gd name="connsiteX70" fmla="*/ 609600 w 1428750"/>
              <a:gd name="connsiteY70" fmla="*/ 1019175 h 1190625"/>
              <a:gd name="connsiteX71" fmla="*/ 638175 w 1428750"/>
              <a:gd name="connsiteY71" fmla="*/ 1009650 h 1190625"/>
              <a:gd name="connsiteX72" fmla="*/ 647700 w 1428750"/>
              <a:gd name="connsiteY72" fmla="*/ 981075 h 1190625"/>
              <a:gd name="connsiteX73" fmla="*/ 619125 w 1428750"/>
              <a:gd name="connsiteY73" fmla="*/ 990600 h 1190625"/>
              <a:gd name="connsiteX74" fmla="*/ 561975 w 1428750"/>
              <a:gd name="connsiteY74" fmla="*/ 1019175 h 1190625"/>
              <a:gd name="connsiteX75" fmla="*/ 542925 w 1428750"/>
              <a:gd name="connsiteY75" fmla="*/ 1047750 h 1190625"/>
              <a:gd name="connsiteX76" fmla="*/ 514350 w 1428750"/>
              <a:gd name="connsiteY76" fmla="*/ 1057275 h 1190625"/>
              <a:gd name="connsiteX77" fmla="*/ 485775 w 1428750"/>
              <a:gd name="connsiteY77" fmla="*/ 1076325 h 1190625"/>
              <a:gd name="connsiteX78" fmla="*/ 438150 w 1428750"/>
              <a:gd name="connsiteY78" fmla="*/ 1066800 h 1190625"/>
              <a:gd name="connsiteX79" fmla="*/ 400050 w 1428750"/>
              <a:gd name="connsiteY79" fmla="*/ 1009650 h 1190625"/>
              <a:gd name="connsiteX80" fmla="*/ 371475 w 1428750"/>
              <a:gd name="connsiteY80" fmla="*/ 952500 h 1190625"/>
              <a:gd name="connsiteX81" fmla="*/ 352425 w 1428750"/>
              <a:gd name="connsiteY81" fmla="*/ 923925 h 1190625"/>
              <a:gd name="connsiteX82" fmla="*/ 342900 w 1428750"/>
              <a:gd name="connsiteY82" fmla="*/ 895350 h 1190625"/>
              <a:gd name="connsiteX83" fmla="*/ 323850 w 1428750"/>
              <a:gd name="connsiteY83" fmla="*/ 866775 h 1190625"/>
              <a:gd name="connsiteX84" fmla="*/ 304800 w 1428750"/>
              <a:gd name="connsiteY84" fmla="*/ 809625 h 1190625"/>
              <a:gd name="connsiteX85" fmla="*/ 276225 w 1428750"/>
              <a:gd name="connsiteY85" fmla="*/ 752475 h 1190625"/>
              <a:gd name="connsiteX86" fmla="*/ 257175 w 1428750"/>
              <a:gd name="connsiteY86" fmla="*/ 723900 h 1190625"/>
              <a:gd name="connsiteX87" fmla="*/ 238125 w 1428750"/>
              <a:gd name="connsiteY87" fmla="*/ 685800 h 1190625"/>
              <a:gd name="connsiteX88" fmla="*/ 219075 w 1428750"/>
              <a:gd name="connsiteY88" fmla="*/ 657225 h 1190625"/>
              <a:gd name="connsiteX89" fmla="*/ 209550 w 1428750"/>
              <a:gd name="connsiteY89" fmla="*/ 628650 h 1190625"/>
              <a:gd name="connsiteX90" fmla="*/ 190500 w 1428750"/>
              <a:gd name="connsiteY90" fmla="*/ 581025 h 1190625"/>
              <a:gd name="connsiteX91" fmla="*/ 180975 w 1428750"/>
              <a:gd name="connsiteY91" fmla="*/ 552450 h 1190625"/>
              <a:gd name="connsiteX92" fmla="*/ 142875 w 1428750"/>
              <a:gd name="connsiteY92" fmla="*/ 495300 h 1190625"/>
              <a:gd name="connsiteX93" fmla="*/ 114300 w 1428750"/>
              <a:gd name="connsiteY93" fmla="*/ 409575 h 1190625"/>
              <a:gd name="connsiteX94" fmla="*/ 104775 w 1428750"/>
              <a:gd name="connsiteY94" fmla="*/ 381000 h 1190625"/>
              <a:gd name="connsiteX95" fmla="*/ 85725 w 1428750"/>
              <a:gd name="connsiteY95" fmla="*/ 352425 h 1190625"/>
              <a:gd name="connsiteX96" fmla="*/ 66675 w 1428750"/>
              <a:gd name="connsiteY96" fmla="*/ 285750 h 1190625"/>
              <a:gd name="connsiteX97" fmla="*/ 57150 w 1428750"/>
              <a:gd name="connsiteY97" fmla="*/ 247650 h 1190625"/>
              <a:gd name="connsiteX98" fmla="*/ 28575 w 1428750"/>
              <a:gd name="connsiteY98" fmla="*/ 161925 h 1190625"/>
              <a:gd name="connsiteX99" fmla="*/ 9525 w 1428750"/>
              <a:gd name="connsiteY99" fmla="*/ 104775 h 1190625"/>
              <a:gd name="connsiteX100" fmla="*/ 0 w 1428750"/>
              <a:gd name="connsiteY100" fmla="*/ 76200 h 1190625"/>
              <a:gd name="connsiteX101" fmla="*/ 28575 w 1428750"/>
              <a:gd name="connsiteY101" fmla="*/ 57150 h 1190625"/>
              <a:gd name="connsiteX102" fmla="*/ 152400 w 1428750"/>
              <a:gd name="connsiteY102" fmla="*/ 114300 h 1190625"/>
              <a:gd name="connsiteX103" fmla="*/ 152400 w 1428750"/>
              <a:gd name="connsiteY103" fmla="*/ 114300 h 1190625"/>
              <a:gd name="connsiteX0" fmla="*/ 95250 w 1428750"/>
              <a:gd name="connsiteY0" fmla="*/ 95250 h 1190625"/>
              <a:gd name="connsiteX1" fmla="*/ 95250 w 1428750"/>
              <a:gd name="connsiteY1" fmla="*/ 95250 h 1190625"/>
              <a:gd name="connsiteX2" fmla="*/ 180975 w 1428750"/>
              <a:gd name="connsiteY2" fmla="*/ 161925 h 1190625"/>
              <a:gd name="connsiteX3" fmla="*/ 190500 w 1428750"/>
              <a:gd name="connsiteY3" fmla="*/ 190500 h 1190625"/>
              <a:gd name="connsiteX4" fmla="*/ 257175 w 1428750"/>
              <a:gd name="connsiteY4" fmla="*/ 276225 h 1190625"/>
              <a:gd name="connsiteX5" fmla="*/ 276225 w 1428750"/>
              <a:gd name="connsiteY5" fmla="*/ 333375 h 1190625"/>
              <a:gd name="connsiteX6" fmla="*/ 304800 w 1428750"/>
              <a:gd name="connsiteY6" fmla="*/ 361950 h 1190625"/>
              <a:gd name="connsiteX7" fmla="*/ 371475 w 1428750"/>
              <a:gd name="connsiteY7" fmla="*/ 419100 h 1190625"/>
              <a:gd name="connsiteX8" fmla="*/ 390525 w 1428750"/>
              <a:gd name="connsiteY8" fmla="*/ 447675 h 1190625"/>
              <a:gd name="connsiteX9" fmla="*/ 419100 w 1428750"/>
              <a:gd name="connsiteY9" fmla="*/ 476250 h 1190625"/>
              <a:gd name="connsiteX10" fmla="*/ 485775 w 1428750"/>
              <a:gd name="connsiteY10" fmla="*/ 552450 h 1190625"/>
              <a:gd name="connsiteX11" fmla="*/ 504825 w 1428750"/>
              <a:gd name="connsiteY11" fmla="*/ 581025 h 1190625"/>
              <a:gd name="connsiteX12" fmla="*/ 533400 w 1428750"/>
              <a:gd name="connsiteY12" fmla="*/ 590550 h 1190625"/>
              <a:gd name="connsiteX13" fmla="*/ 561975 w 1428750"/>
              <a:gd name="connsiteY13" fmla="*/ 609600 h 1190625"/>
              <a:gd name="connsiteX14" fmla="*/ 590550 w 1428750"/>
              <a:gd name="connsiteY14" fmla="*/ 590550 h 1190625"/>
              <a:gd name="connsiteX15" fmla="*/ 619125 w 1428750"/>
              <a:gd name="connsiteY15" fmla="*/ 533400 h 1190625"/>
              <a:gd name="connsiteX16" fmla="*/ 609600 w 1428750"/>
              <a:gd name="connsiteY16" fmla="*/ 504825 h 1190625"/>
              <a:gd name="connsiteX17" fmla="*/ 552450 w 1428750"/>
              <a:gd name="connsiteY17" fmla="*/ 485775 h 1190625"/>
              <a:gd name="connsiteX18" fmla="*/ 581025 w 1428750"/>
              <a:gd name="connsiteY18" fmla="*/ 466725 h 1190625"/>
              <a:gd name="connsiteX19" fmla="*/ 609600 w 1428750"/>
              <a:gd name="connsiteY19" fmla="*/ 457200 h 1190625"/>
              <a:gd name="connsiteX20" fmla="*/ 647700 w 1428750"/>
              <a:gd name="connsiteY20" fmla="*/ 400050 h 1190625"/>
              <a:gd name="connsiteX21" fmla="*/ 704850 w 1428750"/>
              <a:gd name="connsiteY21" fmla="*/ 352425 h 1190625"/>
              <a:gd name="connsiteX22" fmla="*/ 819150 w 1428750"/>
              <a:gd name="connsiteY22" fmla="*/ 361950 h 1190625"/>
              <a:gd name="connsiteX23" fmla="*/ 857250 w 1428750"/>
              <a:gd name="connsiteY23" fmla="*/ 419100 h 1190625"/>
              <a:gd name="connsiteX24" fmla="*/ 847725 w 1428750"/>
              <a:gd name="connsiteY24" fmla="*/ 476250 h 1190625"/>
              <a:gd name="connsiteX25" fmla="*/ 838200 w 1428750"/>
              <a:gd name="connsiteY25" fmla="*/ 504825 h 1190625"/>
              <a:gd name="connsiteX26" fmla="*/ 847725 w 1428750"/>
              <a:gd name="connsiteY26" fmla="*/ 561975 h 1190625"/>
              <a:gd name="connsiteX27" fmla="*/ 857250 w 1428750"/>
              <a:gd name="connsiteY27" fmla="*/ 590550 h 1190625"/>
              <a:gd name="connsiteX28" fmla="*/ 885825 w 1428750"/>
              <a:gd name="connsiteY28" fmla="*/ 600075 h 1190625"/>
              <a:gd name="connsiteX29" fmla="*/ 923925 w 1428750"/>
              <a:gd name="connsiteY29" fmla="*/ 552450 h 1190625"/>
              <a:gd name="connsiteX30" fmla="*/ 971550 w 1428750"/>
              <a:gd name="connsiteY30" fmla="*/ 504825 h 1190625"/>
              <a:gd name="connsiteX31" fmla="*/ 1038225 w 1428750"/>
              <a:gd name="connsiteY31" fmla="*/ 428625 h 1190625"/>
              <a:gd name="connsiteX32" fmla="*/ 1085850 w 1428750"/>
              <a:gd name="connsiteY32" fmla="*/ 381000 h 1190625"/>
              <a:gd name="connsiteX33" fmla="*/ 1104900 w 1428750"/>
              <a:gd name="connsiteY33" fmla="*/ 352425 h 1190625"/>
              <a:gd name="connsiteX34" fmla="*/ 1133475 w 1428750"/>
              <a:gd name="connsiteY34" fmla="*/ 323850 h 1190625"/>
              <a:gd name="connsiteX35" fmla="*/ 1171575 w 1428750"/>
              <a:gd name="connsiteY35" fmla="*/ 266700 h 1190625"/>
              <a:gd name="connsiteX36" fmla="*/ 1209675 w 1428750"/>
              <a:gd name="connsiteY36" fmla="*/ 209550 h 1190625"/>
              <a:gd name="connsiteX37" fmla="*/ 1228725 w 1428750"/>
              <a:gd name="connsiteY37" fmla="*/ 180975 h 1190625"/>
              <a:gd name="connsiteX38" fmla="*/ 1257300 w 1428750"/>
              <a:gd name="connsiteY38" fmla="*/ 152400 h 1190625"/>
              <a:gd name="connsiteX39" fmla="*/ 1266825 w 1428750"/>
              <a:gd name="connsiteY39" fmla="*/ 123825 h 1190625"/>
              <a:gd name="connsiteX40" fmla="*/ 1333500 w 1428750"/>
              <a:gd name="connsiteY40" fmla="*/ 47625 h 1190625"/>
              <a:gd name="connsiteX41" fmla="*/ 1371600 w 1428750"/>
              <a:gd name="connsiteY41" fmla="*/ 28575 h 1190625"/>
              <a:gd name="connsiteX42" fmla="*/ 1428750 w 1428750"/>
              <a:gd name="connsiteY42" fmla="*/ 0 h 1190625"/>
              <a:gd name="connsiteX43" fmla="*/ 1409700 w 1428750"/>
              <a:gd name="connsiteY43" fmla="*/ 57150 h 1190625"/>
              <a:gd name="connsiteX44" fmla="*/ 1381125 w 1428750"/>
              <a:gd name="connsiteY44" fmla="*/ 123825 h 1190625"/>
              <a:gd name="connsiteX45" fmla="*/ 1371600 w 1428750"/>
              <a:gd name="connsiteY45" fmla="*/ 171450 h 1190625"/>
              <a:gd name="connsiteX46" fmla="*/ 1362075 w 1428750"/>
              <a:gd name="connsiteY46" fmla="*/ 209550 h 1190625"/>
              <a:gd name="connsiteX47" fmla="*/ 1352550 w 1428750"/>
              <a:gd name="connsiteY47" fmla="*/ 361950 h 1190625"/>
              <a:gd name="connsiteX48" fmla="*/ 1333500 w 1428750"/>
              <a:gd name="connsiteY48" fmla="*/ 447675 h 1190625"/>
              <a:gd name="connsiteX49" fmla="*/ 1314450 w 1428750"/>
              <a:gd name="connsiteY49" fmla="*/ 552450 h 1190625"/>
              <a:gd name="connsiteX50" fmla="*/ 1304925 w 1428750"/>
              <a:gd name="connsiteY50" fmla="*/ 581025 h 1190625"/>
              <a:gd name="connsiteX51" fmla="*/ 1295400 w 1428750"/>
              <a:gd name="connsiteY51" fmla="*/ 628650 h 1190625"/>
              <a:gd name="connsiteX52" fmla="*/ 1276350 w 1428750"/>
              <a:gd name="connsiteY52" fmla="*/ 685800 h 1190625"/>
              <a:gd name="connsiteX53" fmla="*/ 1266825 w 1428750"/>
              <a:gd name="connsiteY53" fmla="*/ 723900 h 1190625"/>
              <a:gd name="connsiteX54" fmla="*/ 1247775 w 1428750"/>
              <a:gd name="connsiteY54" fmla="*/ 781050 h 1190625"/>
              <a:gd name="connsiteX55" fmla="*/ 1238250 w 1428750"/>
              <a:gd name="connsiteY55" fmla="*/ 809625 h 1190625"/>
              <a:gd name="connsiteX56" fmla="*/ 1219200 w 1428750"/>
              <a:gd name="connsiteY56" fmla="*/ 885825 h 1190625"/>
              <a:gd name="connsiteX57" fmla="*/ 1152525 w 1428750"/>
              <a:gd name="connsiteY57" fmla="*/ 971550 h 1190625"/>
              <a:gd name="connsiteX58" fmla="*/ 1104900 w 1428750"/>
              <a:gd name="connsiteY58" fmla="*/ 1009650 h 1190625"/>
              <a:gd name="connsiteX59" fmla="*/ 1057275 w 1428750"/>
              <a:gd name="connsiteY59" fmla="*/ 1057275 h 1190625"/>
              <a:gd name="connsiteX60" fmla="*/ 1009650 w 1428750"/>
              <a:gd name="connsiteY60" fmla="*/ 1104900 h 1190625"/>
              <a:gd name="connsiteX61" fmla="*/ 962025 w 1428750"/>
              <a:gd name="connsiteY61" fmla="*/ 1066800 h 1190625"/>
              <a:gd name="connsiteX62" fmla="*/ 933450 w 1428750"/>
              <a:gd name="connsiteY62" fmla="*/ 1047750 h 1190625"/>
              <a:gd name="connsiteX63" fmla="*/ 904875 w 1428750"/>
              <a:gd name="connsiteY63" fmla="*/ 1019175 h 1190625"/>
              <a:gd name="connsiteX64" fmla="*/ 847725 w 1428750"/>
              <a:gd name="connsiteY64" fmla="*/ 990600 h 1190625"/>
              <a:gd name="connsiteX65" fmla="*/ 895350 w 1428750"/>
              <a:gd name="connsiteY65" fmla="*/ 1076325 h 1190625"/>
              <a:gd name="connsiteX66" fmla="*/ 866775 w 1428750"/>
              <a:gd name="connsiteY66" fmla="*/ 1143000 h 1190625"/>
              <a:gd name="connsiteX67" fmla="*/ 838200 w 1428750"/>
              <a:gd name="connsiteY67" fmla="*/ 1162050 h 1190625"/>
              <a:gd name="connsiteX68" fmla="*/ 590550 w 1428750"/>
              <a:gd name="connsiteY68" fmla="*/ 1190625 h 1190625"/>
              <a:gd name="connsiteX69" fmla="*/ 561975 w 1428750"/>
              <a:gd name="connsiteY69" fmla="*/ 1152525 h 1190625"/>
              <a:gd name="connsiteX70" fmla="*/ 609600 w 1428750"/>
              <a:gd name="connsiteY70" fmla="*/ 1019175 h 1190625"/>
              <a:gd name="connsiteX71" fmla="*/ 638175 w 1428750"/>
              <a:gd name="connsiteY71" fmla="*/ 1009650 h 1190625"/>
              <a:gd name="connsiteX72" fmla="*/ 647700 w 1428750"/>
              <a:gd name="connsiteY72" fmla="*/ 981075 h 1190625"/>
              <a:gd name="connsiteX73" fmla="*/ 619125 w 1428750"/>
              <a:gd name="connsiteY73" fmla="*/ 990600 h 1190625"/>
              <a:gd name="connsiteX74" fmla="*/ 561975 w 1428750"/>
              <a:gd name="connsiteY74" fmla="*/ 1019175 h 1190625"/>
              <a:gd name="connsiteX75" fmla="*/ 542925 w 1428750"/>
              <a:gd name="connsiteY75" fmla="*/ 1047750 h 1190625"/>
              <a:gd name="connsiteX76" fmla="*/ 514350 w 1428750"/>
              <a:gd name="connsiteY76" fmla="*/ 1057275 h 1190625"/>
              <a:gd name="connsiteX77" fmla="*/ 485775 w 1428750"/>
              <a:gd name="connsiteY77" fmla="*/ 1076325 h 1190625"/>
              <a:gd name="connsiteX78" fmla="*/ 438150 w 1428750"/>
              <a:gd name="connsiteY78" fmla="*/ 1066800 h 1190625"/>
              <a:gd name="connsiteX79" fmla="*/ 400050 w 1428750"/>
              <a:gd name="connsiteY79" fmla="*/ 1009650 h 1190625"/>
              <a:gd name="connsiteX80" fmla="*/ 371475 w 1428750"/>
              <a:gd name="connsiteY80" fmla="*/ 952500 h 1190625"/>
              <a:gd name="connsiteX81" fmla="*/ 352425 w 1428750"/>
              <a:gd name="connsiteY81" fmla="*/ 923925 h 1190625"/>
              <a:gd name="connsiteX82" fmla="*/ 342900 w 1428750"/>
              <a:gd name="connsiteY82" fmla="*/ 895350 h 1190625"/>
              <a:gd name="connsiteX83" fmla="*/ 323850 w 1428750"/>
              <a:gd name="connsiteY83" fmla="*/ 866775 h 1190625"/>
              <a:gd name="connsiteX84" fmla="*/ 304800 w 1428750"/>
              <a:gd name="connsiteY84" fmla="*/ 809625 h 1190625"/>
              <a:gd name="connsiteX85" fmla="*/ 276225 w 1428750"/>
              <a:gd name="connsiteY85" fmla="*/ 752475 h 1190625"/>
              <a:gd name="connsiteX86" fmla="*/ 257175 w 1428750"/>
              <a:gd name="connsiteY86" fmla="*/ 723900 h 1190625"/>
              <a:gd name="connsiteX87" fmla="*/ 238125 w 1428750"/>
              <a:gd name="connsiteY87" fmla="*/ 685800 h 1190625"/>
              <a:gd name="connsiteX88" fmla="*/ 219075 w 1428750"/>
              <a:gd name="connsiteY88" fmla="*/ 657225 h 1190625"/>
              <a:gd name="connsiteX89" fmla="*/ 209550 w 1428750"/>
              <a:gd name="connsiteY89" fmla="*/ 628650 h 1190625"/>
              <a:gd name="connsiteX90" fmla="*/ 190500 w 1428750"/>
              <a:gd name="connsiteY90" fmla="*/ 581025 h 1190625"/>
              <a:gd name="connsiteX91" fmla="*/ 180975 w 1428750"/>
              <a:gd name="connsiteY91" fmla="*/ 552450 h 1190625"/>
              <a:gd name="connsiteX92" fmla="*/ 142875 w 1428750"/>
              <a:gd name="connsiteY92" fmla="*/ 495300 h 1190625"/>
              <a:gd name="connsiteX93" fmla="*/ 114300 w 1428750"/>
              <a:gd name="connsiteY93" fmla="*/ 409575 h 1190625"/>
              <a:gd name="connsiteX94" fmla="*/ 104775 w 1428750"/>
              <a:gd name="connsiteY94" fmla="*/ 381000 h 1190625"/>
              <a:gd name="connsiteX95" fmla="*/ 85725 w 1428750"/>
              <a:gd name="connsiteY95" fmla="*/ 352425 h 1190625"/>
              <a:gd name="connsiteX96" fmla="*/ 66675 w 1428750"/>
              <a:gd name="connsiteY96" fmla="*/ 285750 h 1190625"/>
              <a:gd name="connsiteX97" fmla="*/ 57150 w 1428750"/>
              <a:gd name="connsiteY97" fmla="*/ 247650 h 1190625"/>
              <a:gd name="connsiteX98" fmla="*/ 28575 w 1428750"/>
              <a:gd name="connsiteY98" fmla="*/ 161925 h 1190625"/>
              <a:gd name="connsiteX99" fmla="*/ 9525 w 1428750"/>
              <a:gd name="connsiteY99" fmla="*/ 104775 h 1190625"/>
              <a:gd name="connsiteX100" fmla="*/ 0 w 1428750"/>
              <a:gd name="connsiteY100" fmla="*/ 76200 h 1190625"/>
              <a:gd name="connsiteX101" fmla="*/ 28575 w 1428750"/>
              <a:gd name="connsiteY101" fmla="*/ 57150 h 1190625"/>
              <a:gd name="connsiteX102" fmla="*/ 152400 w 1428750"/>
              <a:gd name="connsiteY102" fmla="*/ 114300 h 1190625"/>
              <a:gd name="connsiteX0" fmla="*/ 95250 w 1428750"/>
              <a:gd name="connsiteY0" fmla="*/ 95250 h 1190625"/>
              <a:gd name="connsiteX1" fmla="*/ 152400 w 1428750"/>
              <a:gd name="connsiteY1" fmla="*/ 109538 h 1190625"/>
              <a:gd name="connsiteX2" fmla="*/ 180975 w 1428750"/>
              <a:gd name="connsiteY2" fmla="*/ 161925 h 1190625"/>
              <a:gd name="connsiteX3" fmla="*/ 190500 w 1428750"/>
              <a:gd name="connsiteY3" fmla="*/ 190500 h 1190625"/>
              <a:gd name="connsiteX4" fmla="*/ 257175 w 1428750"/>
              <a:gd name="connsiteY4" fmla="*/ 276225 h 1190625"/>
              <a:gd name="connsiteX5" fmla="*/ 276225 w 1428750"/>
              <a:gd name="connsiteY5" fmla="*/ 333375 h 1190625"/>
              <a:gd name="connsiteX6" fmla="*/ 304800 w 1428750"/>
              <a:gd name="connsiteY6" fmla="*/ 361950 h 1190625"/>
              <a:gd name="connsiteX7" fmla="*/ 371475 w 1428750"/>
              <a:gd name="connsiteY7" fmla="*/ 419100 h 1190625"/>
              <a:gd name="connsiteX8" fmla="*/ 390525 w 1428750"/>
              <a:gd name="connsiteY8" fmla="*/ 447675 h 1190625"/>
              <a:gd name="connsiteX9" fmla="*/ 419100 w 1428750"/>
              <a:gd name="connsiteY9" fmla="*/ 476250 h 1190625"/>
              <a:gd name="connsiteX10" fmla="*/ 485775 w 1428750"/>
              <a:gd name="connsiteY10" fmla="*/ 552450 h 1190625"/>
              <a:gd name="connsiteX11" fmla="*/ 504825 w 1428750"/>
              <a:gd name="connsiteY11" fmla="*/ 581025 h 1190625"/>
              <a:gd name="connsiteX12" fmla="*/ 533400 w 1428750"/>
              <a:gd name="connsiteY12" fmla="*/ 590550 h 1190625"/>
              <a:gd name="connsiteX13" fmla="*/ 561975 w 1428750"/>
              <a:gd name="connsiteY13" fmla="*/ 609600 h 1190625"/>
              <a:gd name="connsiteX14" fmla="*/ 590550 w 1428750"/>
              <a:gd name="connsiteY14" fmla="*/ 590550 h 1190625"/>
              <a:gd name="connsiteX15" fmla="*/ 619125 w 1428750"/>
              <a:gd name="connsiteY15" fmla="*/ 533400 h 1190625"/>
              <a:gd name="connsiteX16" fmla="*/ 609600 w 1428750"/>
              <a:gd name="connsiteY16" fmla="*/ 504825 h 1190625"/>
              <a:gd name="connsiteX17" fmla="*/ 552450 w 1428750"/>
              <a:gd name="connsiteY17" fmla="*/ 485775 h 1190625"/>
              <a:gd name="connsiteX18" fmla="*/ 581025 w 1428750"/>
              <a:gd name="connsiteY18" fmla="*/ 466725 h 1190625"/>
              <a:gd name="connsiteX19" fmla="*/ 609600 w 1428750"/>
              <a:gd name="connsiteY19" fmla="*/ 457200 h 1190625"/>
              <a:gd name="connsiteX20" fmla="*/ 647700 w 1428750"/>
              <a:gd name="connsiteY20" fmla="*/ 400050 h 1190625"/>
              <a:gd name="connsiteX21" fmla="*/ 704850 w 1428750"/>
              <a:gd name="connsiteY21" fmla="*/ 352425 h 1190625"/>
              <a:gd name="connsiteX22" fmla="*/ 819150 w 1428750"/>
              <a:gd name="connsiteY22" fmla="*/ 361950 h 1190625"/>
              <a:gd name="connsiteX23" fmla="*/ 857250 w 1428750"/>
              <a:gd name="connsiteY23" fmla="*/ 419100 h 1190625"/>
              <a:gd name="connsiteX24" fmla="*/ 847725 w 1428750"/>
              <a:gd name="connsiteY24" fmla="*/ 476250 h 1190625"/>
              <a:gd name="connsiteX25" fmla="*/ 838200 w 1428750"/>
              <a:gd name="connsiteY25" fmla="*/ 504825 h 1190625"/>
              <a:gd name="connsiteX26" fmla="*/ 847725 w 1428750"/>
              <a:gd name="connsiteY26" fmla="*/ 561975 h 1190625"/>
              <a:gd name="connsiteX27" fmla="*/ 857250 w 1428750"/>
              <a:gd name="connsiteY27" fmla="*/ 590550 h 1190625"/>
              <a:gd name="connsiteX28" fmla="*/ 885825 w 1428750"/>
              <a:gd name="connsiteY28" fmla="*/ 600075 h 1190625"/>
              <a:gd name="connsiteX29" fmla="*/ 923925 w 1428750"/>
              <a:gd name="connsiteY29" fmla="*/ 552450 h 1190625"/>
              <a:gd name="connsiteX30" fmla="*/ 971550 w 1428750"/>
              <a:gd name="connsiteY30" fmla="*/ 504825 h 1190625"/>
              <a:gd name="connsiteX31" fmla="*/ 1038225 w 1428750"/>
              <a:gd name="connsiteY31" fmla="*/ 428625 h 1190625"/>
              <a:gd name="connsiteX32" fmla="*/ 1085850 w 1428750"/>
              <a:gd name="connsiteY32" fmla="*/ 381000 h 1190625"/>
              <a:gd name="connsiteX33" fmla="*/ 1104900 w 1428750"/>
              <a:gd name="connsiteY33" fmla="*/ 352425 h 1190625"/>
              <a:gd name="connsiteX34" fmla="*/ 1133475 w 1428750"/>
              <a:gd name="connsiteY34" fmla="*/ 323850 h 1190625"/>
              <a:gd name="connsiteX35" fmla="*/ 1171575 w 1428750"/>
              <a:gd name="connsiteY35" fmla="*/ 266700 h 1190625"/>
              <a:gd name="connsiteX36" fmla="*/ 1209675 w 1428750"/>
              <a:gd name="connsiteY36" fmla="*/ 209550 h 1190625"/>
              <a:gd name="connsiteX37" fmla="*/ 1228725 w 1428750"/>
              <a:gd name="connsiteY37" fmla="*/ 180975 h 1190625"/>
              <a:gd name="connsiteX38" fmla="*/ 1257300 w 1428750"/>
              <a:gd name="connsiteY38" fmla="*/ 152400 h 1190625"/>
              <a:gd name="connsiteX39" fmla="*/ 1266825 w 1428750"/>
              <a:gd name="connsiteY39" fmla="*/ 123825 h 1190625"/>
              <a:gd name="connsiteX40" fmla="*/ 1333500 w 1428750"/>
              <a:gd name="connsiteY40" fmla="*/ 47625 h 1190625"/>
              <a:gd name="connsiteX41" fmla="*/ 1371600 w 1428750"/>
              <a:gd name="connsiteY41" fmla="*/ 28575 h 1190625"/>
              <a:gd name="connsiteX42" fmla="*/ 1428750 w 1428750"/>
              <a:gd name="connsiteY42" fmla="*/ 0 h 1190625"/>
              <a:gd name="connsiteX43" fmla="*/ 1409700 w 1428750"/>
              <a:gd name="connsiteY43" fmla="*/ 57150 h 1190625"/>
              <a:gd name="connsiteX44" fmla="*/ 1381125 w 1428750"/>
              <a:gd name="connsiteY44" fmla="*/ 123825 h 1190625"/>
              <a:gd name="connsiteX45" fmla="*/ 1371600 w 1428750"/>
              <a:gd name="connsiteY45" fmla="*/ 171450 h 1190625"/>
              <a:gd name="connsiteX46" fmla="*/ 1362075 w 1428750"/>
              <a:gd name="connsiteY46" fmla="*/ 209550 h 1190625"/>
              <a:gd name="connsiteX47" fmla="*/ 1352550 w 1428750"/>
              <a:gd name="connsiteY47" fmla="*/ 361950 h 1190625"/>
              <a:gd name="connsiteX48" fmla="*/ 1333500 w 1428750"/>
              <a:gd name="connsiteY48" fmla="*/ 447675 h 1190625"/>
              <a:gd name="connsiteX49" fmla="*/ 1314450 w 1428750"/>
              <a:gd name="connsiteY49" fmla="*/ 552450 h 1190625"/>
              <a:gd name="connsiteX50" fmla="*/ 1304925 w 1428750"/>
              <a:gd name="connsiteY50" fmla="*/ 581025 h 1190625"/>
              <a:gd name="connsiteX51" fmla="*/ 1295400 w 1428750"/>
              <a:gd name="connsiteY51" fmla="*/ 628650 h 1190625"/>
              <a:gd name="connsiteX52" fmla="*/ 1276350 w 1428750"/>
              <a:gd name="connsiteY52" fmla="*/ 685800 h 1190625"/>
              <a:gd name="connsiteX53" fmla="*/ 1266825 w 1428750"/>
              <a:gd name="connsiteY53" fmla="*/ 723900 h 1190625"/>
              <a:gd name="connsiteX54" fmla="*/ 1247775 w 1428750"/>
              <a:gd name="connsiteY54" fmla="*/ 781050 h 1190625"/>
              <a:gd name="connsiteX55" fmla="*/ 1238250 w 1428750"/>
              <a:gd name="connsiteY55" fmla="*/ 809625 h 1190625"/>
              <a:gd name="connsiteX56" fmla="*/ 1219200 w 1428750"/>
              <a:gd name="connsiteY56" fmla="*/ 885825 h 1190625"/>
              <a:gd name="connsiteX57" fmla="*/ 1152525 w 1428750"/>
              <a:gd name="connsiteY57" fmla="*/ 971550 h 1190625"/>
              <a:gd name="connsiteX58" fmla="*/ 1104900 w 1428750"/>
              <a:gd name="connsiteY58" fmla="*/ 1009650 h 1190625"/>
              <a:gd name="connsiteX59" fmla="*/ 1057275 w 1428750"/>
              <a:gd name="connsiteY59" fmla="*/ 1057275 h 1190625"/>
              <a:gd name="connsiteX60" fmla="*/ 1009650 w 1428750"/>
              <a:gd name="connsiteY60" fmla="*/ 1104900 h 1190625"/>
              <a:gd name="connsiteX61" fmla="*/ 962025 w 1428750"/>
              <a:gd name="connsiteY61" fmla="*/ 1066800 h 1190625"/>
              <a:gd name="connsiteX62" fmla="*/ 933450 w 1428750"/>
              <a:gd name="connsiteY62" fmla="*/ 1047750 h 1190625"/>
              <a:gd name="connsiteX63" fmla="*/ 904875 w 1428750"/>
              <a:gd name="connsiteY63" fmla="*/ 1019175 h 1190625"/>
              <a:gd name="connsiteX64" fmla="*/ 847725 w 1428750"/>
              <a:gd name="connsiteY64" fmla="*/ 990600 h 1190625"/>
              <a:gd name="connsiteX65" fmla="*/ 895350 w 1428750"/>
              <a:gd name="connsiteY65" fmla="*/ 1076325 h 1190625"/>
              <a:gd name="connsiteX66" fmla="*/ 866775 w 1428750"/>
              <a:gd name="connsiteY66" fmla="*/ 1143000 h 1190625"/>
              <a:gd name="connsiteX67" fmla="*/ 838200 w 1428750"/>
              <a:gd name="connsiteY67" fmla="*/ 1162050 h 1190625"/>
              <a:gd name="connsiteX68" fmla="*/ 590550 w 1428750"/>
              <a:gd name="connsiteY68" fmla="*/ 1190625 h 1190625"/>
              <a:gd name="connsiteX69" fmla="*/ 561975 w 1428750"/>
              <a:gd name="connsiteY69" fmla="*/ 1152525 h 1190625"/>
              <a:gd name="connsiteX70" fmla="*/ 609600 w 1428750"/>
              <a:gd name="connsiteY70" fmla="*/ 1019175 h 1190625"/>
              <a:gd name="connsiteX71" fmla="*/ 638175 w 1428750"/>
              <a:gd name="connsiteY71" fmla="*/ 1009650 h 1190625"/>
              <a:gd name="connsiteX72" fmla="*/ 647700 w 1428750"/>
              <a:gd name="connsiteY72" fmla="*/ 981075 h 1190625"/>
              <a:gd name="connsiteX73" fmla="*/ 619125 w 1428750"/>
              <a:gd name="connsiteY73" fmla="*/ 990600 h 1190625"/>
              <a:gd name="connsiteX74" fmla="*/ 561975 w 1428750"/>
              <a:gd name="connsiteY74" fmla="*/ 1019175 h 1190625"/>
              <a:gd name="connsiteX75" fmla="*/ 542925 w 1428750"/>
              <a:gd name="connsiteY75" fmla="*/ 1047750 h 1190625"/>
              <a:gd name="connsiteX76" fmla="*/ 514350 w 1428750"/>
              <a:gd name="connsiteY76" fmla="*/ 1057275 h 1190625"/>
              <a:gd name="connsiteX77" fmla="*/ 485775 w 1428750"/>
              <a:gd name="connsiteY77" fmla="*/ 1076325 h 1190625"/>
              <a:gd name="connsiteX78" fmla="*/ 438150 w 1428750"/>
              <a:gd name="connsiteY78" fmla="*/ 1066800 h 1190625"/>
              <a:gd name="connsiteX79" fmla="*/ 400050 w 1428750"/>
              <a:gd name="connsiteY79" fmla="*/ 1009650 h 1190625"/>
              <a:gd name="connsiteX80" fmla="*/ 371475 w 1428750"/>
              <a:gd name="connsiteY80" fmla="*/ 952500 h 1190625"/>
              <a:gd name="connsiteX81" fmla="*/ 352425 w 1428750"/>
              <a:gd name="connsiteY81" fmla="*/ 923925 h 1190625"/>
              <a:gd name="connsiteX82" fmla="*/ 342900 w 1428750"/>
              <a:gd name="connsiteY82" fmla="*/ 895350 h 1190625"/>
              <a:gd name="connsiteX83" fmla="*/ 323850 w 1428750"/>
              <a:gd name="connsiteY83" fmla="*/ 866775 h 1190625"/>
              <a:gd name="connsiteX84" fmla="*/ 304800 w 1428750"/>
              <a:gd name="connsiteY84" fmla="*/ 809625 h 1190625"/>
              <a:gd name="connsiteX85" fmla="*/ 276225 w 1428750"/>
              <a:gd name="connsiteY85" fmla="*/ 752475 h 1190625"/>
              <a:gd name="connsiteX86" fmla="*/ 257175 w 1428750"/>
              <a:gd name="connsiteY86" fmla="*/ 723900 h 1190625"/>
              <a:gd name="connsiteX87" fmla="*/ 238125 w 1428750"/>
              <a:gd name="connsiteY87" fmla="*/ 685800 h 1190625"/>
              <a:gd name="connsiteX88" fmla="*/ 219075 w 1428750"/>
              <a:gd name="connsiteY88" fmla="*/ 657225 h 1190625"/>
              <a:gd name="connsiteX89" fmla="*/ 209550 w 1428750"/>
              <a:gd name="connsiteY89" fmla="*/ 628650 h 1190625"/>
              <a:gd name="connsiteX90" fmla="*/ 190500 w 1428750"/>
              <a:gd name="connsiteY90" fmla="*/ 581025 h 1190625"/>
              <a:gd name="connsiteX91" fmla="*/ 180975 w 1428750"/>
              <a:gd name="connsiteY91" fmla="*/ 552450 h 1190625"/>
              <a:gd name="connsiteX92" fmla="*/ 142875 w 1428750"/>
              <a:gd name="connsiteY92" fmla="*/ 495300 h 1190625"/>
              <a:gd name="connsiteX93" fmla="*/ 114300 w 1428750"/>
              <a:gd name="connsiteY93" fmla="*/ 409575 h 1190625"/>
              <a:gd name="connsiteX94" fmla="*/ 104775 w 1428750"/>
              <a:gd name="connsiteY94" fmla="*/ 381000 h 1190625"/>
              <a:gd name="connsiteX95" fmla="*/ 85725 w 1428750"/>
              <a:gd name="connsiteY95" fmla="*/ 352425 h 1190625"/>
              <a:gd name="connsiteX96" fmla="*/ 66675 w 1428750"/>
              <a:gd name="connsiteY96" fmla="*/ 285750 h 1190625"/>
              <a:gd name="connsiteX97" fmla="*/ 57150 w 1428750"/>
              <a:gd name="connsiteY97" fmla="*/ 247650 h 1190625"/>
              <a:gd name="connsiteX98" fmla="*/ 28575 w 1428750"/>
              <a:gd name="connsiteY98" fmla="*/ 161925 h 1190625"/>
              <a:gd name="connsiteX99" fmla="*/ 9525 w 1428750"/>
              <a:gd name="connsiteY99" fmla="*/ 104775 h 1190625"/>
              <a:gd name="connsiteX100" fmla="*/ 0 w 1428750"/>
              <a:gd name="connsiteY100" fmla="*/ 76200 h 1190625"/>
              <a:gd name="connsiteX101" fmla="*/ 28575 w 1428750"/>
              <a:gd name="connsiteY101" fmla="*/ 57150 h 1190625"/>
              <a:gd name="connsiteX102" fmla="*/ 152400 w 1428750"/>
              <a:gd name="connsiteY102" fmla="*/ 114300 h 1190625"/>
              <a:gd name="connsiteX0" fmla="*/ 152400 w 1428750"/>
              <a:gd name="connsiteY0" fmla="*/ 109538 h 1190625"/>
              <a:gd name="connsiteX1" fmla="*/ 180975 w 1428750"/>
              <a:gd name="connsiteY1" fmla="*/ 161925 h 1190625"/>
              <a:gd name="connsiteX2" fmla="*/ 190500 w 1428750"/>
              <a:gd name="connsiteY2" fmla="*/ 190500 h 1190625"/>
              <a:gd name="connsiteX3" fmla="*/ 257175 w 1428750"/>
              <a:gd name="connsiteY3" fmla="*/ 276225 h 1190625"/>
              <a:gd name="connsiteX4" fmla="*/ 276225 w 1428750"/>
              <a:gd name="connsiteY4" fmla="*/ 333375 h 1190625"/>
              <a:gd name="connsiteX5" fmla="*/ 304800 w 1428750"/>
              <a:gd name="connsiteY5" fmla="*/ 361950 h 1190625"/>
              <a:gd name="connsiteX6" fmla="*/ 371475 w 1428750"/>
              <a:gd name="connsiteY6" fmla="*/ 419100 h 1190625"/>
              <a:gd name="connsiteX7" fmla="*/ 390525 w 1428750"/>
              <a:gd name="connsiteY7" fmla="*/ 447675 h 1190625"/>
              <a:gd name="connsiteX8" fmla="*/ 419100 w 1428750"/>
              <a:gd name="connsiteY8" fmla="*/ 476250 h 1190625"/>
              <a:gd name="connsiteX9" fmla="*/ 485775 w 1428750"/>
              <a:gd name="connsiteY9" fmla="*/ 552450 h 1190625"/>
              <a:gd name="connsiteX10" fmla="*/ 504825 w 1428750"/>
              <a:gd name="connsiteY10" fmla="*/ 581025 h 1190625"/>
              <a:gd name="connsiteX11" fmla="*/ 533400 w 1428750"/>
              <a:gd name="connsiteY11" fmla="*/ 590550 h 1190625"/>
              <a:gd name="connsiteX12" fmla="*/ 561975 w 1428750"/>
              <a:gd name="connsiteY12" fmla="*/ 609600 h 1190625"/>
              <a:gd name="connsiteX13" fmla="*/ 590550 w 1428750"/>
              <a:gd name="connsiteY13" fmla="*/ 590550 h 1190625"/>
              <a:gd name="connsiteX14" fmla="*/ 619125 w 1428750"/>
              <a:gd name="connsiteY14" fmla="*/ 533400 h 1190625"/>
              <a:gd name="connsiteX15" fmla="*/ 609600 w 1428750"/>
              <a:gd name="connsiteY15" fmla="*/ 504825 h 1190625"/>
              <a:gd name="connsiteX16" fmla="*/ 552450 w 1428750"/>
              <a:gd name="connsiteY16" fmla="*/ 485775 h 1190625"/>
              <a:gd name="connsiteX17" fmla="*/ 581025 w 1428750"/>
              <a:gd name="connsiteY17" fmla="*/ 466725 h 1190625"/>
              <a:gd name="connsiteX18" fmla="*/ 609600 w 1428750"/>
              <a:gd name="connsiteY18" fmla="*/ 457200 h 1190625"/>
              <a:gd name="connsiteX19" fmla="*/ 647700 w 1428750"/>
              <a:gd name="connsiteY19" fmla="*/ 400050 h 1190625"/>
              <a:gd name="connsiteX20" fmla="*/ 704850 w 1428750"/>
              <a:gd name="connsiteY20" fmla="*/ 352425 h 1190625"/>
              <a:gd name="connsiteX21" fmla="*/ 819150 w 1428750"/>
              <a:gd name="connsiteY21" fmla="*/ 361950 h 1190625"/>
              <a:gd name="connsiteX22" fmla="*/ 857250 w 1428750"/>
              <a:gd name="connsiteY22" fmla="*/ 419100 h 1190625"/>
              <a:gd name="connsiteX23" fmla="*/ 847725 w 1428750"/>
              <a:gd name="connsiteY23" fmla="*/ 476250 h 1190625"/>
              <a:gd name="connsiteX24" fmla="*/ 838200 w 1428750"/>
              <a:gd name="connsiteY24" fmla="*/ 504825 h 1190625"/>
              <a:gd name="connsiteX25" fmla="*/ 847725 w 1428750"/>
              <a:gd name="connsiteY25" fmla="*/ 561975 h 1190625"/>
              <a:gd name="connsiteX26" fmla="*/ 857250 w 1428750"/>
              <a:gd name="connsiteY26" fmla="*/ 590550 h 1190625"/>
              <a:gd name="connsiteX27" fmla="*/ 885825 w 1428750"/>
              <a:gd name="connsiteY27" fmla="*/ 600075 h 1190625"/>
              <a:gd name="connsiteX28" fmla="*/ 923925 w 1428750"/>
              <a:gd name="connsiteY28" fmla="*/ 552450 h 1190625"/>
              <a:gd name="connsiteX29" fmla="*/ 971550 w 1428750"/>
              <a:gd name="connsiteY29" fmla="*/ 504825 h 1190625"/>
              <a:gd name="connsiteX30" fmla="*/ 1038225 w 1428750"/>
              <a:gd name="connsiteY30" fmla="*/ 428625 h 1190625"/>
              <a:gd name="connsiteX31" fmla="*/ 1085850 w 1428750"/>
              <a:gd name="connsiteY31" fmla="*/ 381000 h 1190625"/>
              <a:gd name="connsiteX32" fmla="*/ 1104900 w 1428750"/>
              <a:gd name="connsiteY32" fmla="*/ 352425 h 1190625"/>
              <a:gd name="connsiteX33" fmla="*/ 1133475 w 1428750"/>
              <a:gd name="connsiteY33" fmla="*/ 323850 h 1190625"/>
              <a:gd name="connsiteX34" fmla="*/ 1171575 w 1428750"/>
              <a:gd name="connsiteY34" fmla="*/ 266700 h 1190625"/>
              <a:gd name="connsiteX35" fmla="*/ 1209675 w 1428750"/>
              <a:gd name="connsiteY35" fmla="*/ 209550 h 1190625"/>
              <a:gd name="connsiteX36" fmla="*/ 1228725 w 1428750"/>
              <a:gd name="connsiteY36" fmla="*/ 180975 h 1190625"/>
              <a:gd name="connsiteX37" fmla="*/ 1257300 w 1428750"/>
              <a:gd name="connsiteY37" fmla="*/ 152400 h 1190625"/>
              <a:gd name="connsiteX38" fmla="*/ 1266825 w 1428750"/>
              <a:gd name="connsiteY38" fmla="*/ 123825 h 1190625"/>
              <a:gd name="connsiteX39" fmla="*/ 1333500 w 1428750"/>
              <a:gd name="connsiteY39" fmla="*/ 47625 h 1190625"/>
              <a:gd name="connsiteX40" fmla="*/ 1371600 w 1428750"/>
              <a:gd name="connsiteY40" fmla="*/ 28575 h 1190625"/>
              <a:gd name="connsiteX41" fmla="*/ 1428750 w 1428750"/>
              <a:gd name="connsiteY41" fmla="*/ 0 h 1190625"/>
              <a:gd name="connsiteX42" fmla="*/ 1409700 w 1428750"/>
              <a:gd name="connsiteY42" fmla="*/ 57150 h 1190625"/>
              <a:gd name="connsiteX43" fmla="*/ 1381125 w 1428750"/>
              <a:gd name="connsiteY43" fmla="*/ 123825 h 1190625"/>
              <a:gd name="connsiteX44" fmla="*/ 1371600 w 1428750"/>
              <a:gd name="connsiteY44" fmla="*/ 171450 h 1190625"/>
              <a:gd name="connsiteX45" fmla="*/ 1362075 w 1428750"/>
              <a:gd name="connsiteY45" fmla="*/ 209550 h 1190625"/>
              <a:gd name="connsiteX46" fmla="*/ 1352550 w 1428750"/>
              <a:gd name="connsiteY46" fmla="*/ 361950 h 1190625"/>
              <a:gd name="connsiteX47" fmla="*/ 1333500 w 1428750"/>
              <a:gd name="connsiteY47" fmla="*/ 447675 h 1190625"/>
              <a:gd name="connsiteX48" fmla="*/ 1314450 w 1428750"/>
              <a:gd name="connsiteY48" fmla="*/ 552450 h 1190625"/>
              <a:gd name="connsiteX49" fmla="*/ 1304925 w 1428750"/>
              <a:gd name="connsiteY49" fmla="*/ 581025 h 1190625"/>
              <a:gd name="connsiteX50" fmla="*/ 1295400 w 1428750"/>
              <a:gd name="connsiteY50" fmla="*/ 628650 h 1190625"/>
              <a:gd name="connsiteX51" fmla="*/ 1276350 w 1428750"/>
              <a:gd name="connsiteY51" fmla="*/ 685800 h 1190625"/>
              <a:gd name="connsiteX52" fmla="*/ 1266825 w 1428750"/>
              <a:gd name="connsiteY52" fmla="*/ 723900 h 1190625"/>
              <a:gd name="connsiteX53" fmla="*/ 1247775 w 1428750"/>
              <a:gd name="connsiteY53" fmla="*/ 781050 h 1190625"/>
              <a:gd name="connsiteX54" fmla="*/ 1238250 w 1428750"/>
              <a:gd name="connsiteY54" fmla="*/ 809625 h 1190625"/>
              <a:gd name="connsiteX55" fmla="*/ 1219200 w 1428750"/>
              <a:gd name="connsiteY55" fmla="*/ 885825 h 1190625"/>
              <a:gd name="connsiteX56" fmla="*/ 1152525 w 1428750"/>
              <a:gd name="connsiteY56" fmla="*/ 971550 h 1190625"/>
              <a:gd name="connsiteX57" fmla="*/ 1104900 w 1428750"/>
              <a:gd name="connsiteY57" fmla="*/ 1009650 h 1190625"/>
              <a:gd name="connsiteX58" fmla="*/ 1057275 w 1428750"/>
              <a:gd name="connsiteY58" fmla="*/ 1057275 h 1190625"/>
              <a:gd name="connsiteX59" fmla="*/ 1009650 w 1428750"/>
              <a:gd name="connsiteY59" fmla="*/ 1104900 h 1190625"/>
              <a:gd name="connsiteX60" fmla="*/ 962025 w 1428750"/>
              <a:gd name="connsiteY60" fmla="*/ 1066800 h 1190625"/>
              <a:gd name="connsiteX61" fmla="*/ 933450 w 1428750"/>
              <a:gd name="connsiteY61" fmla="*/ 1047750 h 1190625"/>
              <a:gd name="connsiteX62" fmla="*/ 904875 w 1428750"/>
              <a:gd name="connsiteY62" fmla="*/ 1019175 h 1190625"/>
              <a:gd name="connsiteX63" fmla="*/ 847725 w 1428750"/>
              <a:gd name="connsiteY63" fmla="*/ 990600 h 1190625"/>
              <a:gd name="connsiteX64" fmla="*/ 895350 w 1428750"/>
              <a:gd name="connsiteY64" fmla="*/ 1076325 h 1190625"/>
              <a:gd name="connsiteX65" fmla="*/ 866775 w 1428750"/>
              <a:gd name="connsiteY65" fmla="*/ 1143000 h 1190625"/>
              <a:gd name="connsiteX66" fmla="*/ 838200 w 1428750"/>
              <a:gd name="connsiteY66" fmla="*/ 1162050 h 1190625"/>
              <a:gd name="connsiteX67" fmla="*/ 590550 w 1428750"/>
              <a:gd name="connsiteY67" fmla="*/ 1190625 h 1190625"/>
              <a:gd name="connsiteX68" fmla="*/ 561975 w 1428750"/>
              <a:gd name="connsiteY68" fmla="*/ 1152525 h 1190625"/>
              <a:gd name="connsiteX69" fmla="*/ 609600 w 1428750"/>
              <a:gd name="connsiteY69" fmla="*/ 1019175 h 1190625"/>
              <a:gd name="connsiteX70" fmla="*/ 638175 w 1428750"/>
              <a:gd name="connsiteY70" fmla="*/ 1009650 h 1190625"/>
              <a:gd name="connsiteX71" fmla="*/ 647700 w 1428750"/>
              <a:gd name="connsiteY71" fmla="*/ 981075 h 1190625"/>
              <a:gd name="connsiteX72" fmla="*/ 619125 w 1428750"/>
              <a:gd name="connsiteY72" fmla="*/ 990600 h 1190625"/>
              <a:gd name="connsiteX73" fmla="*/ 561975 w 1428750"/>
              <a:gd name="connsiteY73" fmla="*/ 1019175 h 1190625"/>
              <a:gd name="connsiteX74" fmla="*/ 542925 w 1428750"/>
              <a:gd name="connsiteY74" fmla="*/ 1047750 h 1190625"/>
              <a:gd name="connsiteX75" fmla="*/ 514350 w 1428750"/>
              <a:gd name="connsiteY75" fmla="*/ 1057275 h 1190625"/>
              <a:gd name="connsiteX76" fmla="*/ 485775 w 1428750"/>
              <a:gd name="connsiteY76" fmla="*/ 1076325 h 1190625"/>
              <a:gd name="connsiteX77" fmla="*/ 438150 w 1428750"/>
              <a:gd name="connsiteY77" fmla="*/ 1066800 h 1190625"/>
              <a:gd name="connsiteX78" fmla="*/ 400050 w 1428750"/>
              <a:gd name="connsiteY78" fmla="*/ 1009650 h 1190625"/>
              <a:gd name="connsiteX79" fmla="*/ 371475 w 1428750"/>
              <a:gd name="connsiteY79" fmla="*/ 952500 h 1190625"/>
              <a:gd name="connsiteX80" fmla="*/ 352425 w 1428750"/>
              <a:gd name="connsiteY80" fmla="*/ 923925 h 1190625"/>
              <a:gd name="connsiteX81" fmla="*/ 342900 w 1428750"/>
              <a:gd name="connsiteY81" fmla="*/ 895350 h 1190625"/>
              <a:gd name="connsiteX82" fmla="*/ 323850 w 1428750"/>
              <a:gd name="connsiteY82" fmla="*/ 866775 h 1190625"/>
              <a:gd name="connsiteX83" fmla="*/ 304800 w 1428750"/>
              <a:gd name="connsiteY83" fmla="*/ 809625 h 1190625"/>
              <a:gd name="connsiteX84" fmla="*/ 276225 w 1428750"/>
              <a:gd name="connsiteY84" fmla="*/ 752475 h 1190625"/>
              <a:gd name="connsiteX85" fmla="*/ 257175 w 1428750"/>
              <a:gd name="connsiteY85" fmla="*/ 723900 h 1190625"/>
              <a:gd name="connsiteX86" fmla="*/ 238125 w 1428750"/>
              <a:gd name="connsiteY86" fmla="*/ 685800 h 1190625"/>
              <a:gd name="connsiteX87" fmla="*/ 219075 w 1428750"/>
              <a:gd name="connsiteY87" fmla="*/ 657225 h 1190625"/>
              <a:gd name="connsiteX88" fmla="*/ 209550 w 1428750"/>
              <a:gd name="connsiteY88" fmla="*/ 628650 h 1190625"/>
              <a:gd name="connsiteX89" fmla="*/ 190500 w 1428750"/>
              <a:gd name="connsiteY89" fmla="*/ 581025 h 1190625"/>
              <a:gd name="connsiteX90" fmla="*/ 180975 w 1428750"/>
              <a:gd name="connsiteY90" fmla="*/ 552450 h 1190625"/>
              <a:gd name="connsiteX91" fmla="*/ 142875 w 1428750"/>
              <a:gd name="connsiteY91" fmla="*/ 495300 h 1190625"/>
              <a:gd name="connsiteX92" fmla="*/ 114300 w 1428750"/>
              <a:gd name="connsiteY92" fmla="*/ 409575 h 1190625"/>
              <a:gd name="connsiteX93" fmla="*/ 104775 w 1428750"/>
              <a:gd name="connsiteY93" fmla="*/ 381000 h 1190625"/>
              <a:gd name="connsiteX94" fmla="*/ 85725 w 1428750"/>
              <a:gd name="connsiteY94" fmla="*/ 352425 h 1190625"/>
              <a:gd name="connsiteX95" fmla="*/ 66675 w 1428750"/>
              <a:gd name="connsiteY95" fmla="*/ 285750 h 1190625"/>
              <a:gd name="connsiteX96" fmla="*/ 57150 w 1428750"/>
              <a:gd name="connsiteY96" fmla="*/ 247650 h 1190625"/>
              <a:gd name="connsiteX97" fmla="*/ 28575 w 1428750"/>
              <a:gd name="connsiteY97" fmla="*/ 161925 h 1190625"/>
              <a:gd name="connsiteX98" fmla="*/ 9525 w 1428750"/>
              <a:gd name="connsiteY98" fmla="*/ 104775 h 1190625"/>
              <a:gd name="connsiteX99" fmla="*/ 0 w 1428750"/>
              <a:gd name="connsiteY99" fmla="*/ 76200 h 1190625"/>
              <a:gd name="connsiteX100" fmla="*/ 28575 w 1428750"/>
              <a:gd name="connsiteY100" fmla="*/ 57150 h 1190625"/>
              <a:gd name="connsiteX101" fmla="*/ 152400 w 1428750"/>
              <a:gd name="connsiteY101" fmla="*/ 114300 h 1190625"/>
              <a:gd name="connsiteX0" fmla="*/ 152400 w 1428750"/>
              <a:gd name="connsiteY0" fmla="*/ 109538 h 1190625"/>
              <a:gd name="connsiteX1" fmla="*/ 180975 w 1428750"/>
              <a:gd name="connsiteY1" fmla="*/ 161925 h 1190625"/>
              <a:gd name="connsiteX2" fmla="*/ 190500 w 1428750"/>
              <a:gd name="connsiteY2" fmla="*/ 190500 h 1190625"/>
              <a:gd name="connsiteX3" fmla="*/ 257175 w 1428750"/>
              <a:gd name="connsiteY3" fmla="*/ 276225 h 1190625"/>
              <a:gd name="connsiteX4" fmla="*/ 276225 w 1428750"/>
              <a:gd name="connsiteY4" fmla="*/ 333375 h 1190625"/>
              <a:gd name="connsiteX5" fmla="*/ 304800 w 1428750"/>
              <a:gd name="connsiteY5" fmla="*/ 361950 h 1190625"/>
              <a:gd name="connsiteX6" fmla="*/ 371475 w 1428750"/>
              <a:gd name="connsiteY6" fmla="*/ 419100 h 1190625"/>
              <a:gd name="connsiteX7" fmla="*/ 390525 w 1428750"/>
              <a:gd name="connsiteY7" fmla="*/ 447675 h 1190625"/>
              <a:gd name="connsiteX8" fmla="*/ 419100 w 1428750"/>
              <a:gd name="connsiteY8" fmla="*/ 476250 h 1190625"/>
              <a:gd name="connsiteX9" fmla="*/ 485775 w 1428750"/>
              <a:gd name="connsiteY9" fmla="*/ 552450 h 1190625"/>
              <a:gd name="connsiteX10" fmla="*/ 504825 w 1428750"/>
              <a:gd name="connsiteY10" fmla="*/ 581025 h 1190625"/>
              <a:gd name="connsiteX11" fmla="*/ 533400 w 1428750"/>
              <a:gd name="connsiteY11" fmla="*/ 590550 h 1190625"/>
              <a:gd name="connsiteX12" fmla="*/ 561975 w 1428750"/>
              <a:gd name="connsiteY12" fmla="*/ 609600 h 1190625"/>
              <a:gd name="connsiteX13" fmla="*/ 590550 w 1428750"/>
              <a:gd name="connsiteY13" fmla="*/ 590550 h 1190625"/>
              <a:gd name="connsiteX14" fmla="*/ 619125 w 1428750"/>
              <a:gd name="connsiteY14" fmla="*/ 533400 h 1190625"/>
              <a:gd name="connsiteX15" fmla="*/ 609600 w 1428750"/>
              <a:gd name="connsiteY15" fmla="*/ 504825 h 1190625"/>
              <a:gd name="connsiteX16" fmla="*/ 552450 w 1428750"/>
              <a:gd name="connsiteY16" fmla="*/ 485775 h 1190625"/>
              <a:gd name="connsiteX17" fmla="*/ 581025 w 1428750"/>
              <a:gd name="connsiteY17" fmla="*/ 466725 h 1190625"/>
              <a:gd name="connsiteX18" fmla="*/ 609600 w 1428750"/>
              <a:gd name="connsiteY18" fmla="*/ 457200 h 1190625"/>
              <a:gd name="connsiteX19" fmla="*/ 647700 w 1428750"/>
              <a:gd name="connsiteY19" fmla="*/ 400050 h 1190625"/>
              <a:gd name="connsiteX20" fmla="*/ 704850 w 1428750"/>
              <a:gd name="connsiteY20" fmla="*/ 352425 h 1190625"/>
              <a:gd name="connsiteX21" fmla="*/ 819150 w 1428750"/>
              <a:gd name="connsiteY21" fmla="*/ 361950 h 1190625"/>
              <a:gd name="connsiteX22" fmla="*/ 857250 w 1428750"/>
              <a:gd name="connsiteY22" fmla="*/ 419100 h 1190625"/>
              <a:gd name="connsiteX23" fmla="*/ 847725 w 1428750"/>
              <a:gd name="connsiteY23" fmla="*/ 476250 h 1190625"/>
              <a:gd name="connsiteX24" fmla="*/ 838200 w 1428750"/>
              <a:gd name="connsiteY24" fmla="*/ 504825 h 1190625"/>
              <a:gd name="connsiteX25" fmla="*/ 847725 w 1428750"/>
              <a:gd name="connsiteY25" fmla="*/ 561975 h 1190625"/>
              <a:gd name="connsiteX26" fmla="*/ 857250 w 1428750"/>
              <a:gd name="connsiteY26" fmla="*/ 590550 h 1190625"/>
              <a:gd name="connsiteX27" fmla="*/ 885825 w 1428750"/>
              <a:gd name="connsiteY27" fmla="*/ 600075 h 1190625"/>
              <a:gd name="connsiteX28" fmla="*/ 923925 w 1428750"/>
              <a:gd name="connsiteY28" fmla="*/ 552450 h 1190625"/>
              <a:gd name="connsiteX29" fmla="*/ 971550 w 1428750"/>
              <a:gd name="connsiteY29" fmla="*/ 504825 h 1190625"/>
              <a:gd name="connsiteX30" fmla="*/ 1038225 w 1428750"/>
              <a:gd name="connsiteY30" fmla="*/ 428625 h 1190625"/>
              <a:gd name="connsiteX31" fmla="*/ 1085850 w 1428750"/>
              <a:gd name="connsiteY31" fmla="*/ 381000 h 1190625"/>
              <a:gd name="connsiteX32" fmla="*/ 1104900 w 1428750"/>
              <a:gd name="connsiteY32" fmla="*/ 352425 h 1190625"/>
              <a:gd name="connsiteX33" fmla="*/ 1133475 w 1428750"/>
              <a:gd name="connsiteY33" fmla="*/ 323850 h 1190625"/>
              <a:gd name="connsiteX34" fmla="*/ 1171575 w 1428750"/>
              <a:gd name="connsiteY34" fmla="*/ 266700 h 1190625"/>
              <a:gd name="connsiteX35" fmla="*/ 1209675 w 1428750"/>
              <a:gd name="connsiteY35" fmla="*/ 209550 h 1190625"/>
              <a:gd name="connsiteX36" fmla="*/ 1228725 w 1428750"/>
              <a:gd name="connsiteY36" fmla="*/ 180975 h 1190625"/>
              <a:gd name="connsiteX37" fmla="*/ 1257300 w 1428750"/>
              <a:gd name="connsiteY37" fmla="*/ 152400 h 1190625"/>
              <a:gd name="connsiteX38" fmla="*/ 1266825 w 1428750"/>
              <a:gd name="connsiteY38" fmla="*/ 123825 h 1190625"/>
              <a:gd name="connsiteX39" fmla="*/ 1333500 w 1428750"/>
              <a:gd name="connsiteY39" fmla="*/ 47625 h 1190625"/>
              <a:gd name="connsiteX40" fmla="*/ 1371600 w 1428750"/>
              <a:gd name="connsiteY40" fmla="*/ 28575 h 1190625"/>
              <a:gd name="connsiteX41" fmla="*/ 1428750 w 1428750"/>
              <a:gd name="connsiteY41" fmla="*/ 0 h 1190625"/>
              <a:gd name="connsiteX42" fmla="*/ 1409700 w 1428750"/>
              <a:gd name="connsiteY42" fmla="*/ 57150 h 1190625"/>
              <a:gd name="connsiteX43" fmla="*/ 1381125 w 1428750"/>
              <a:gd name="connsiteY43" fmla="*/ 123825 h 1190625"/>
              <a:gd name="connsiteX44" fmla="*/ 1371600 w 1428750"/>
              <a:gd name="connsiteY44" fmla="*/ 171450 h 1190625"/>
              <a:gd name="connsiteX45" fmla="*/ 1362075 w 1428750"/>
              <a:gd name="connsiteY45" fmla="*/ 209550 h 1190625"/>
              <a:gd name="connsiteX46" fmla="*/ 1352550 w 1428750"/>
              <a:gd name="connsiteY46" fmla="*/ 361950 h 1190625"/>
              <a:gd name="connsiteX47" fmla="*/ 1333500 w 1428750"/>
              <a:gd name="connsiteY47" fmla="*/ 447675 h 1190625"/>
              <a:gd name="connsiteX48" fmla="*/ 1314450 w 1428750"/>
              <a:gd name="connsiteY48" fmla="*/ 552450 h 1190625"/>
              <a:gd name="connsiteX49" fmla="*/ 1304925 w 1428750"/>
              <a:gd name="connsiteY49" fmla="*/ 581025 h 1190625"/>
              <a:gd name="connsiteX50" fmla="*/ 1295400 w 1428750"/>
              <a:gd name="connsiteY50" fmla="*/ 628650 h 1190625"/>
              <a:gd name="connsiteX51" fmla="*/ 1276350 w 1428750"/>
              <a:gd name="connsiteY51" fmla="*/ 685800 h 1190625"/>
              <a:gd name="connsiteX52" fmla="*/ 1266825 w 1428750"/>
              <a:gd name="connsiteY52" fmla="*/ 723900 h 1190625"/>
              <a:gd name="connsiteX53" fmla="*/ 1247775 w 1428750"/>
              <a:gd name="connsiteY53" fmla="*/ 781050 h 1190625"/>
              <a:gd name="connsiteX54" fmla="*/ 1238250 w 1428750"/>
              <a:gd name="connsiteY54" fmla="*/ 809625 h 1190625"/>
              <a:gd name="connsiteX55" fmla="*/ 1219200 w 1428750"/>
              <a:gd name="connsiteY55" fmla="*/ 885825 h 1190625"/>
              <a:gd name="connsiteX56" fmla="*/ 1152525 w 1428750"/>
              <a:gd name="connsiteY56" fmla="*/ 971550 h 1190625"/>
              <a:gd name="connsiteX57" fmla="*/ 1104900 w 1428750"/>
              <a:gd name="connsiteY57" fmla="*/ 1009650 h 1190625"/>
              <a:gd name="connsiteX58" fmla="*/ 1057275 w 1428750"/>
              <a:gd name="connsiteY58" fmla="*/ 1057275 h 1190625"/>
              <a:gd name="connsiteX59" fmla="*/ 1009650 w 1428750"/>
              <a:gd name="connsiteY59" fmla="*/ 1104900 h 1190625"/>
              <a:gd name="connsiteX60" fmla="*/ 962025 w 1428750"/>
              <a:gd name="connsiteY60" fmla="*/ 1066800 h 1190625"/>
              <a:gd name="connsiteX61" fmla="*/ 933450 w 1428750"/>
              <a:gd name="connsiteY61" fmla="*/ 1047750 h 1190625"/>
              <a:gd name="connsiteX62" fmla="*/ 904875 w 1428750"/>
              <a:gd name="connsiteY62" fmla="*/ 1019175 h 1190625"/>
              <a:gd name="connsiteX63" fmla="*/ 847725 w 1428750"/>
              <a:gd name="connsiteY63" fmla="*/ 990600 h 1190625"/>
              <a:gd name="connsiteX64" fmla="*/ 895350 w 1428750"/>
              <a:gd name="connsiteY64" fmla="*/ 1076325 h 1190625"/>
              <a:gd name="connsiteX65" fmla="*/ 866775 w 1428750"/>
              <a:gd name="connsiteY65" fmla="*/ 1143000 h 1190625"/>
              <a:gd name="connsiteX66" fmla="*/ 838200 w 1428750"/>
              <a:gd name="connsiteY66" fmla="*/ 1162050 h 1190625"/>
              <a:gd name="connsiteX67" fmla="*/ 590550 w 1428750"/>
              <a:gd name="connsiteY67" fmla="*/ 1190625 h 1190625"/>
              <a:gd name="connsiteX68" fmla="*/ 561975 w 1428750"/>
              <a:gd name="connsiteY68" fmla="*/ 1152525 h 1190625"/>
              <a:gd name="connsiteX69" fmla="*/ 609600 w 1428750"/>
              <a:gd name="connsiteY69" fmla="*/ 1019175 h 1190625"/>
              <a:gd name="connsiteX70" fmla="*/ 638175 w 1428750"/>
              <a:gd name="connsiteY70" fmla="*/ 1009650 h 1190625"/>
              <a:gd name="connsiteX71" fmla="*/ 647700 w 1428750"/>
              <a:gd name="connsiteY71" fmla="*/ 981075 h 1190625"/>
              <a:gd name="connsiteX72" fmla="*/ 619125 w 1428750"/>
              <a:gd name="connsiteY72" fmla="*/ 990600 h 1190625"/>
              <a:gd name="connsiteX73" fmla="*/ 561975 w 1428750"/>
              <a:gd name="connsiteY73" fmla="*/ 1019175 h 1190625"/>
              <a:gd name="connsiteX74" fmla="*/ 542925 w 1428750"/>
              <a:gd name="connsiteY74" fmla="*/ 1047750 h 1190625"/>
              <a:gd name="connsiteX75" fmla="*/ 514350 w 1428750"/>
              <a:gd name="connsiteY75" fmla="*/ 1057275 h 1190625"/>
              <a:gd name="connsiteX76" fmla="*/ 485775 w 1428750"/>
              <a:gd name="connsiteY76" fmla="*/ 1076325 h 1190625"/>
              <a:gd name="connsiteX77" fmla="*/ 438150 w 1428750"/>
              <a:gd name="connsiteY77" fmla="*/ 1066800 h 1190625"/>
              <a:gd name="connsiteX78" fmla="*/ 400050 w 1428750"/>
              <a:gd name="connsiteY78" fmla="*/ 1009650 h 1190625"/>
              <a:gd name="connsiteX79" fmla="*/ 371475 w 1428750"/>
              <a:gd name="connsiteY79" fmla="*/ 952500 h 1190625"/>
              <a:gd name="connsiteX80" fmla="*/ 352425 w 1428750"/>
              <a:gd name="connsiteY80" fmla="*/ 923925 h 1190625"/>
              <a:gd name="connsiteX81" fmla="*/ 342900 w 1428750"/>
              <a:gd name="connsiteY81" fmla="*/ 895350 h 1190625"/>
              <a:gd name="connsiteX82" fmla="*/ 323850 w 1428750"/>
              <a:gd name="connsiteY82" fmla="*/ 866775 h 1190625"/>
              <a:gd name="connsiteX83" fmla="*/ 304800 w 1428750"/>
              <a:gd name="connsiteY83" fmla="*/ 809625 h 1190625"/>
              <a:gd name="connsiteX84" fmla="*/ 276225 w 1428750"/>
              <a:gd name="connsiteY84" fmla="*/ 752475 h 1190625"/>
              <a:gd name="connsiteX85" fmla="*/ 257175 w 1428750"/>
              <a:gd name="connsiteY85" fmla="*/ 723900 h 1190625"/>
              <a:gd name="connsiteX86" fmla="*/ 238125 w 1428750"/>
              <a:gd name="connsiteY86" fmla="*/ 685800 h 1190625"/>
              <a:gd name="connsiteX87" fmla="*/ 219075 w 1428750"/>
              <a:gd name="connsiteY87" fmla="*/ 657225 h 1190625"/>
              <a:gd name="connsiteX88" fmla="*/ 209550 w 1428750"/>
              <a:gd name="connsiteY88" fmla="*/ 628650 h 1190625"/>
              <a:gd name="connsiteX89" fmla="*/ 190500 w 1428750"/>
              <a:gd name="connsiteY89" fmla="*/ 581025 h 1190625"/>
              <a:gd name="connsiteX90" fmla="*/ 180975 w 1428750"/>
              <a:gd name="connsiteY90" fmla="*/ 552450 h 1190625"/>
              <a:gd name="connsiteX91" fmla="*/ 142875 w 1428750"/>
              <a:gd name="connsiteY91" fmla="*/ 495300 h 1190625"/>
              <a:gd name="connsiteX92" fmla="*/ 114300 w 1428750"/>
              <a:gd name="connsiteY92" fmla="*/ 409575 h 1190625"/>
              <a:gd name="connsiteX93" fmla="*/ 104775 w 1428750"/>
              <a:gd name="connsiteY93" fmla="*/ 381000 h 1190625"/>
              <a:gd name="connsiteX94" fmla="*/ 85725 w 1428750"/>
              <a:gd name="connsiteY94" fmla="*/ 352425 h 1190625"/>
              <a:gd name="connsiteX95" fmla="*/ 66675 w 1428750"/>
              <a:gd name="connsiteY95" fmla="*/ 285750 h 1190625"/>
              <a:gd name="connsiteX96" fmla="*/ 57150 w 1428750"/>
              <a:gd name="connsiteY96" fmla="*/ 247650 h 1190625"/>
              <a:gd name="connsiteX97" fmla="*/ 28575 w 1428750"/>
              <a:gd name="connsiteY97" fmla="*/ 161925 h 1190625"/>
              <a:gd name="connsiteX98" fmla="*/ 9525 w 1428750"/>
              <a:gd name="connsiteY98" fmla="*/ 104775 h 1190625"/>
              <a:gd name="connsiteX99" fmla="*/ 0 w 1428750"/>
              <a:gd name="connsiteY99" fmla="*/ 76200 h 1190625"/>
              <a:gd name="connsiteX100" fmla="*/ 28575 w 1428750"/>
              <a:gd name="connsiteY100" fmla="*/ 57150 h 1190625"/>
              <a:gd name="connsiteX101" fmla="*/ 138113 w 1428750"/>
              <a:gd name="connsiteY101"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276225 w 1428750"/>
              <a:gd name="connsiteY3" fmla="*/ 333375 h 1190625"/>
              <a:gd name="connsiteX4" fmla="*/ 304800 w 1428750"/>
              <a:gd name="connsiteY4" fmla="*/ 361950 h 1190625"/>
              <a:gd name="connsiteX5" fmla="*/ 371475 w 1428750"/>
              <a:gd name="connsiteY5" fmla="*/ 419100 h 1190625"/>
              <a:gd name="connsiteX6" fmla="*/ 390525 w 1428750"/>
              <a:gd name="connsiteY6" fmla="*/ 447675 h 1190625"/>
              <a:gd name="connsiteX7" fmla="*/ 419100 w 1428750"/>
              <a:gd name="connsiteY7" fmla="*/ 476250 h 1190625"/>
              <a:gd name="connsiteX8" fmla="*/ 485775 w 1428750"/>
              <a:gd name="connsiteY8" fmla="*/ 552450 h 1190625"/>
              <a:gd name="connsiteX9" fmla="*/ 504825 w 1428750"/>
              <a:gd name="connsiteY9" fmla="*/ 581025 h 1190625"/>
              <a:gd name="connsiteX10" fmla="*/ 533400 w 1428750"/>
              <a:gd name="connsiteY10" fmla="*/ 590550 h 1190625"/>
              <a:gd name="connsiteX11" fmla="*/ 561975 w 1428750"/>
              <a:gd name="connsiteY11" fmla="*/ 609600 h 1190625"/>
              <a:gd name="connsiteX12" fmla="*/ 590550 w 1428750"/>
              <a:gd name="connsiteY12" fmla="*/ 590550 h 1190625"/>
              <a:gd name="connsiteX13" fmla="*/ 619125 w 1428750"/>
              <a:gd name="connsiteY13" fmla="*/ 533400 h 1190625"/>
              <a:gd name="connsiteX14" fmla="*/ 609600 w 1428750"/>
              <a:gd name="connsiteY14" fmla="*/ 504825 h 1190625"/>
              <a:gd name="connsiteX15" fmla="*/ 552450 w 1428750"/>
              <a:gd name="connsiteY15" fmla="*/ 485775 h 1190625"/>
              <a:gd name="connsiteX16" fmla="*/ 581025 w 1428750"/>
              <a:gd name="connsiteY16" fmla="*/ 466725 h 1190625"/>
              <a:gd name="connsiteX17" fmla="*/ 609600 w 1428750"/>
              <a:gd name="connsiteY17" fmla="*/ 457200 h 1190625"/>
              <a:gd name="connsiteX18" fmla="*/ 647700 w 1428750"/>
              <a:gd name="connsiteY18" fmla="*/ 400050 h 1190625"/>
              <a:gd name="connsiteX19" fmla="*/ 704850 w 1428750"/>
              <a:gd name="connsiteY19" fmla="*/ 352425 h 1190625"/>
              <a:gd name="connsiteX20" fmla="*/ 819150 w 1428750"/>
              <a:gd name="connsiteY20" fmla="*/ 361950 h 1190625"/>
              <a:gd name="connsiteX21" fmla="*/ 857250 w 1428750"/>
              <a:gd name="connsiteY21" fmla="*/ 419100 h 1190625"/>
              <a:gd name="connsiteX22" fmla="*/ 847725 w 1428750"/>
              <a:gd name="connsiteY22" fmla="*/ 476250 h 1190625"/>
              <a:gd name="connsiteX23" fmla="*/ 838200 w 1428750"/>
              <a:gd name="connsiteY23" fmla="*/ 504825 h 1190625"/>
              <a:gd name="connsiteX24" fmla="*/ 847725 w 1428750"/>
              <a:gd name="connsiteY24" fmla="*/ 561975 h 1190625"/>
              <a:gd name="connsiteX25" fmla="*/ 857250 w 1428750"/>
              <a:gd name="connsiteY25" fmla="*/ 590550 h 1190625"/>
              <a:gd name="connsiteX26" fmla="*/ 885825 w 1428750"/>
              <a:gd name="connsiteY26" fmla="*/ 600075 h 1190625"/>
              <a:gd name="connsiteX27" fmla="*/ 923925 w 1428750"/>
              <a:gd name="connsiteY27" fmla="*/ 552450 h 1190625"/>
              <a:gd name="connsiteX28" fmla="*/ 971550 w 1428750"/>
              <a:gd name="connsiteY28" fmla="*/ 504825 h 1190625"/>
              <a:gd name="connsiteX29" fmla="*/ 1038225 w 1428750"/>
              <a:gd name="connsiteY29" fmla="*/ 428625 h 1190625"/>
              <a:gd name="connsiteX30" fmla="*/ 1085850 w 1428750"/>
              <a:gd name="connsiteY30" fmla="*/ 381000 h 1190625"/>
              <a:gd name="connsiteX31" fmla="*/ 1104900 w 1428750"/>
              <a:gd name="connsiteY31" fmla="*/ 352425 h 1190625"/>
              <a:gd name="connsiteX32" fmla="*/ 1133475 w 1428750"/>
              <a:gd name="connsiteY32" fmla="*/ 323850 h 1190625"/>
              <a:gd name="connsiteX33" fmla="*/ 1171575 w 1428750"/>
              <a:gd name="connsiteY33" fmla="*/ 266700 h 1190625"/>
              <a:gd name="connsiteX34" fmla="*/ 1209675 w 1428750"/>
              <a:gd name="connsiteY34" fmla="*/ 209550 h 1190625"/>
              <a:gd name="connsiteX35" fmla="*/ 1228725 w 1428750"/>
              <a:gd name="connsiteY35" fmla="*/ 180975 h 1190625"/>
              <a:gd name="connsiteX36" fmla="*/ 1257300 w 1428750"/>
              <a:gd name="connsiteY36" fmla="*/ 152400 h 1190625"/>
              <a:gd name="connsiteX37" fmla="*/ 1266825 w 1428750"/>
              <a:gd name="connsiteY37" fmla="*/ 123825 h 1190625"/>
              <a:gd name="connsiteX38" fmla="*/ 1333500 w 1428750"/>
              <a:gd name="connsiteY38" fmla="*/ 47625 h 1190625"/>
              <a:gd name="connsiteX39" fmla="*/ 1371600 w 1428750"/>
              <a:gd name="connsiteY39" fmla="*/ 28575 h 1190625"/>
              <a:gd name="connsiteX40" fmla="*/ 1428750 w 1428750"/>
              <a:gd name="connsiteY40" fmla="*/ 0 h 1190625"/>
              <a:gd name="connsiteX41" fmla="*/ 1409700 w 1428750"/>
              <a:gd name="connsiteY41" fmla="*/ 57150 h 1190625"/>
              <a:gd name="connsiteX42" fmla="*/ 1381125 w 1428750"/>
              <a:gd name="connsiteY42" fmla="*/ 123825 h 1190625"/>
              <a:gd name="connsiteX43" fmla="*/ 1371600 w 1428750"/>
              <a:gd name="connsiteY43" fmla="*/ 171450 h 1190625"/>
              <a:gd name="connsiteX44" fmla="*/ 1362075 w 1428750"/>
              <a:gd name="connsiteY44" fmla="*/ 209550 h 1190625"/>
              <a:gd name="connsiteX45" fmla="*/ 1352550 w 1428750"/>
              <a:gd name="connsiteY45" fmla="*/ 361950 h 1190625"/>
              <a:gd name="connsiteX46" fmla="*/ 1333500 w 1428750"/>
              <a:gd name="connsiteY46" fmla="*/ 447675 h 1190625"/>
              <a:gd name="connsiteX47" fmla="*/ 1314450 w 1428750"/>
              <a:gd name="connsiteY47" fmla="*/ 552450 h 1190625"/>
              <a:gd name="connsiteX48" fmla="*/ 1304925 w 1428750"/>
              <a:gd name="connsiteY48" fmla="*/ 581025 h 1190625"/>
              <a:gd name="connsiteX49" fmla="*/ 1295400 w 1428750"/>
              <a:gd name="connsiteY49" fmla="*/ 628650 h 1190625"/>
              <a:gd name="connsiteX50" fmla="*/ 1276350 w 1428750"/>
              <a:gd name="connsiteY50" fmla="*/ 685800 h 1190625"/>
              <a:gd name="connsiteX51" fmla="*/ 1266825 w 1428750"/>
              <a:gd name="connsiteY51" fmla="*/ 723900 h 1190625"/>
              <a:gd name="connsiteX52" fmla="*/ 1247775 w 1428750"/>
              <a:gd name="connsiteY52" fmla="*/ 781050 h 1190625"/>
              <a:gd name="connsiteX53" fmla="*/ 1238250 w 1428750"/>
              <a:gd name="connsiteY53" fmla="*/ 809625 h 1190625"/>
              <a:gd name="connsiteX54" fmla="*/ 1219200 w 1428750"/>
              <a:gd name="connsiteY54" fmla="*/ 885825 h 1190625"/>
              <a:gd name="connsiteX55" fmla="*/ 1152525 w 1428750"/>
              <a:gd name="connsiteY55" fmla="*/ 971550 h 1190625"/>
              <a:gd name="connsiteX56" fmla="*/ 1104900 w 1428750"/>
              <a:gd name="connsiteY56" fmla="*/ 1009650 h 1190625"/>
              <a:gd name="connsiteX57" fmla="*/ 1057275 w 1428750"/>
              <a:gd name="connsiteY57" fmla="*/ 1057275 h 1190625"/>
              <a:gd name="connsiteX58" fmla="*/ 1009650 w 1428750"/>
              <a:gd name="connsiteY58" fmla="*/ 1104900 h 1190625"/>
              <a:gd name="connsiteX59" fmla="*/ 962025 w 1428750"/>
              <a:gd name="connsiteY59" fmla="*/ 1066800 h 1190625"/>
              <a:gd name="connsiteX60" fmla="*/ 933450 w 1428750"/>
              <a:gd name="connsiteY60" fmla="*/ 1047750 h 1190625"/>
              <a:gd name="connsiteX61" fmla="*/ 904875 w 1428750"/>
              <a:gd name="connsiteY61" fmla="*/ 1019175 h 1190625"/>
              <a:gd name="connsiteX62" fmla="*/ 847725 w 1428750"/>
              <a:gd name="connsiteY62" fmla="*/ 990600 h 1190625"/>
              <a:gd name="connsiteX63" fmla="*/ 895350 w 1428750"/>
              <a:gd name="connsiteY63" fmla="*/ 1076325 h 1190625"/>
              <a:gd name="connsiteX64" fmla="*/ 866775 w 1428750"/>
              <a:gd name="connsiteY64" fmla="*/ 1143000 h 1190625"/>
              <a:gd name="connsiteX65" fmla="*/ 838200 w 1428750"/>
              <a:gd name="connsiteY65" fmla="*/ 1162050 h 1190625"/>
              <a:gd name="connsiteX66" fmla="*/ 590550 w 1428750"/>
              <a:gd name="connsiteY66" fmla="*/ 1190625 h 1190625"/>
              <a:gd name="connsiteX67" fmla="*/ 561975 w 1428750"/>
              <a:gd name="connsiteY67" fmla="*/ 1152525 h 1190625"/>
              <a:gd name="connsiteX68" fmla="*/ 609600 w 1428750"/>
              <a:gd name="connsiteY68" fmla="*/ 1019175 h 1190625"/>
              <a:gd name="connsiteX69" fmla="*/ 638175 w 1428750"/>
              <a:gd name="connsiteY69" fmla="*/ 1009650 h 1190625"/>
              <a:gd name="connsiteX70" fmla="*/ 647700 w 1428750"/>
              <a:gd name="connsiteY70" fmla="*/ 981075 h 1190625"/>
              <a:gd name="connsiteX71" fmla="*/ 619125 w 1428750"/>
              <a:gd name="connsiteY71" fmla="*/ 990600 h 1190625"/>
              <a:gd name="connsiteX72" fmla="*/ 561975 w 1428750"/>
              <a:gd name="connsiteY72" fmla="*/ 1019175 h 1190625"/>
              <a:gd name="connsiteX73" fmla="*/ 542925 w 1428750"/>
              <a:gd name="connsiteY73" fmla="*/ 1047750 h 1190625"/>
              <a:gd name="connsiteX74" fmla="*/ 514350 w 1428750"/>
              <a:gd name="connsiteY74" fmla="*/ 1057275 h 1190625"/>
              <a:gd name="connsiteX75" fmla="*/ 485775 w 1428750"/>
              <a:gd name="connsiteY75" fmla="*/ 1076325 h 1190625"/>
              <a:gd name="connsiteX76" fmla="*/ 438150 w 1428750"/>
              <a:gd name="connsiteY76" fmla="*/ 1066800 h 1190625"/>
              <a:gd name="connsiteX77" fmla="*/ 400050 w 1428750"/>
              <a:gd name="connsiteY77" fmla="*/ 1009650 h 1190625"/>
              <a:gd name="connsiteX78" fmla="*/ 371475 w 1428750"/>
              <a:gd name="connsiteY78" fmla="*/ 952500 h 1190625"/>
              <a:gd name="connsiteX79" fmla="*/ 352425 w 1428750"/>
              <a:gd name="connsiteY79" fmla="*/ 923925 h 1190625"/>
              <a:gd name="connsiteX80" fmla="*/ 342900 w 1428750"/>
              <a:gd name="connsiteY80" fmla="*/ 895350 h 1190625"/>
              <a:gd name="connsiteX81" fmla="*/ 323850 w 1428750"/>
              <a:gd name="connsiteY81" fmla="*/ 866775 h 1190625"/>
              <a:gd name="connsiteX82" fmla="*/ 304800 w 1428750"/>
              <a:gd name="connsiteY82" fmla="*/ 809625 h 1190625"/>
              <a:gd name="connsiteX83" fmla="*/ 276225 w 1428750"/>
              <a:gd name="connsiteY83" fmla="*/ 752475 h 1190625"/>
              <a:gd name="connsiteX84" fmla="*/ 257175 w 1428750"/>
              <a:gd name="connsiteY84" fmla="*/ 723900 h 1190625"/>
              <a:gd name="connsiteX85" fmla="*/ 238125 w 1428750"/>
              <a:gd name="connsiteY85" fmla="*/ 685800 h 1190625"/>
              <a:gd name="connsiteX86" fmla="*/ 219075 w 1428750"/>
              <a:gd name="connsiteY86" fmla="*/ 657225 h 1190625"/>
              <a:gd name="connsiteX87" fmla="*/ 209550 w 1428750"/>
              <a:gd name="connsiteY87" fmla="*/ 628650 h 1190625"/>
              <a:gd name="connsiteX88" fmla="*/ 190500 w 1428750"/>
              <a:gd name="connsiteY88" fmla="*/ 581025 h 1190625"/>
              <a:gd name="connsiteX89" fmla="*/ 180975 w 1428750"/>
              <a:gd name="connsiteY89" fmla="*/ 552450 h 1190625"/>
              <a:gd name="connsiteX90" fmla="*/ 142875 w 1428750"/>
              <a:gd name="connsiteY90" fmla="*/ 495300 h 1190625"/>
              <a:gd name="connsiteX91" fmla="*/ 114300 w 1428750"/>
              <a:gd name="connsiteY91" fmla="*/ 409575 h 1190625"/>
              <a:gd name="connsiteX92" fmla="*/ 104775 w 1428750"/>
              <a:gd name="connsiteY92" fmla="*/ 381000 h 1190625"/>
              <a:gd name="connsiteX93" fmla="*/ 85725 w 1428750"/>
              <a:gd name="connsiteY93" fmla="*/ 352425 h 1190625"/>
              <a:gd name="connsiteX94" fmla="*/ 66675 w 1428750"/>
              <a:gd name="connsiteY94" fmla="*/ 285750 h 1190625"/>
              <a:gd name="connsiteX95" fmla="*/ 57150 w 1428750"/>
              <a:gd name="connsiteY95" fmla="*/ 247650 h 1190625"/>
              <a:gd name="connsiteX96" fmla="*/ 28575 w 1428750"/>
              <a:gd name="connsiteY96" fmla="*/ 161925 h 1190625"/>
              <a:gd name="connsiteX97" fmla="*/ 9525 w 1428750"/>
              <a:gd name="connsiteY97" fmla="*/ 104775 h 1190625"/>
              <a:gd name="connsiteX98" fmla="*/ 0 w 1428750"/>
              <a:gd name="connsiteY98" fmla="*/ 76200 h 1190625"/>
              <a:gd name="connsiteX99" fmla="*/ 28575 w 1428750"/>
              <a:gd name="connsiteY99" fmla="*/ 57150 h 1190625"/>
              <a:gd name="connsiteX100" fmla="*/ 138113 w 1428750"/>
              <a:gd name="connsiteY100"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47700 w 1428750"/>
              <a:gd name="connsiteY17" fmla="*/ 400050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895350 w 1428750"/>
              <a:gd name="connsiteY62" fmla="*/ 1076325 h 1190625"/>
              <a:gd name="connsiteX63" fmla="*/ 866775 w 1428750"/>
              <a:gd name="connsiteY63" fmla="*/ 1143000 h 1190625"/>
              <a:gd name="connsiteX64" fmla="*/ 838200 w 1428750"/>
              <a:gd name="connsiteY64" fmla="*/ 1162050 h 1190625"/>
              <a:gd name="connsiteX65" fmla="*/ 590550 w 1428750"/>
              <a:gd name="connsiteY65" fmla="*/ 1190625 h 1190625"/>
              <a:gd name="connsiteX66" fmla="*/ 561975 w 1428750"/>
              <a:gd name="connsiteY66" fmla="*/ 1152525 h 1190625"/>
              <a:gd name="connsiteX67" fmla="*/ 609600 w 1428750"/>
              <a:gd name="connsiteY67" fmla="*/ 1019175 h 1190625"/>
              <a:gd name="connsiteX68" fmla="*/ 638175 w 1428750"/>
              <a:gd name="connsiteY68" fmla="*/ 1009650 h 1190625"/>
              <a:gd name="connsiteX69" fmla="*/ 647700 w 1428750"/>
              <a:gd name="connsiteY69" fmla="*/ 981075 h 1190625"/>
              <a:gd name="connsiteX70" fmla="*/ 619125 w 1428750"/>
              <a:gd name="connsiteY70" fmla="*/ 990600 h 1190625"/>
              <a:gd name="connsiteX71" fmla="*/ 561975 w 1428750"/>
              <a:gd name="connsiteY71" fmla="*/ 1019175 h 1190625"/>
              <a:gd name="connsiteX72" fmla="*/ 542925 w 1428750"/>
              <a:gd name="connsiteY72" fmla="*/ 1047750 h 1190625"/>
              <a:gd name="connsiteX73" fmla="*/ 514350 w 1428750"/>
              <a:gd name="connsiteY73" fmla="*/ 1057275 h 1190625"/>
              <a:gd name="connsiteX74" fmla="*/ 485775 w 1428750"/>
              <a:gd name="connsiteY74" fmla="*/ 1076325 h 1190625"/>
              <a:gd name="connsiteX75" fmla="*/ 438150 w 1428750"/>
              <a:gd name="connsiteY75" fmla="*/ 1066800 h 1190625"/>
              <a:gd name="connsiteX76" fmla="*/ 400050 w 1428750"/>
              <a:gd name="connsiteY76" fmla="*/ 1009650 h 1190625"/>
              <a:gd name="connsiteX77" fmla="*/ 371475 w 1428750"/>
              <a:gd name="connsiteY77" fmla="*/ 952500 h 1190625"/>
              <a:gd name="connsiteX78" fmla="*/ 352425 w 1428750"/>
              <a:gd name="connsiteY78" fmla="*/ 923925 h 1190625"/>
              <a:gd name="connsiteX79" fmla="*/ 342900 w 1428750"/>
              <a:gd name="connsiteY79" fmla="*/ 895350 h 1190625"/>
              <a:gd name="connsiteX80" fmla="*/ 323850 w 1428750"/>
              <a:gd name="connsiteY80" fmla="*/ 866775 h 1190625"/>
              <a:gd name="connsiteX81" fmla="*/ 304800 w 1428750"/>
              <a:gd name="connsiteY81" fmla="*/ 809625 h 1190625"/>
              <a:gd name="connsiteX82" fmla="*/ 276225 w 1428750"/>
              <a:gd name="connsiteY82" fmla="*/ 752475 h 1190625"/>
              <a:gd name="connsiteX83" fmla="*/ 257175 w 1428750"/>
              <a:gd name="connsiteY83" fmla="*/ 723900 h 1190625"/>
              <a:gd name="connsiteX84" fmla="*/ 238125 w 1428750"/>
              <a:gd name="connsiteY84" fmla="*/ 685800 h 1190625"/>
              <a:gd name="connsiteX85" fmla="*/ 219075 w 1428750"/>
              <a:gd name="connsiteY85" fmla="*/ 657225 h 1190625"/>
              <a:gd name="connsiteX86" fmla="*/ 209550 w 1428750"/>
              <a:gd name="connsiteY86" fmla="*/ 628650 h 1190625"/>
              <a:gd name="connsiteX87" fmla="*/ 190500 w 1428750"/>
              <a:gd name="connsiteY87" fmla="*/ 581025 h 1190625"/>
              <a:gd name="connsiteX88" fmla="*/ 180975 w 1428750"/>
              <a:gd name="connsiteY88" fmla="*/ 552450 h 1190625"/>
              <a:gd name="connsiteX89" fmla="*/ 142875 w 1428750"/>
              <a:gd name="connsiteY89" fmla="*/ 495300 h 1190625"/>
              <a:gd name="connsiteX90" fmla="*/ 114300 w 1428750"/>
              <a:gd name="connsiteY90" fmla="*/ 409575 h 1190625"/>
              <a:gd name="connsiteX91" fmla="*/ 104775 w 1428750"/>
              <a:gd name="connsiteY91" fmla="*/ 381000 h 1190625"/>
              <a:gd name="connsiteX92" fmla="*/ 85725 w 1428750"/>
              <a:gd name="connsiteY92" fmla="*/ 352425 h 1190625"/>
              <a:gd name="connsiteX93" fmla="*/ 66675 w 1428750"/>
              <a:gd name="connsiteY93" fmla="*/ 285750 h 1190625"/>
              <a:gd name="connsiteX94" fmla="*/ 57150 w 1428750"/>
              <a:gd name="connsiteY94" fmla="*/ 247650 h 1190625"/>
              <a:gd name="connsiteX95" fmla="*/ 28575 w 1428750"/>
              <a:gd name="connsiteY95" fmla="*/ 161925 h 1190625"/>
              <a:gd name="connsiteX96" fmla="*/ 9525 w 1428750"/>
              <a:gd name="connsiteY96" fmla="*/ 104775 h 1190625"/>
              <a:gd name="connsiteX97" fmla="*/ 0 w 1428750"/>
              <a:gd name="connsiteY97" fmla="*/ 76200 h 1190625"/>
              <a:gd name="connsiteX98" fmla="*/ 28575 w 1428750"/>
              <a:gd name="connsiteY98" fmla="*/ 57150 h 1190625"/>
              <a:gd name="connsiteX99" fmla="*/ 138113 w 1428750"/>
              <a:gd name="connsiteY99"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52463 w 1428750"/>
              <a:gd name="connsiteY17" fmla="*/ 385763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895350 w 1428750"/>
              <a:gd name="connsiteY62" fmla="*/ 1076325 h 1190625"/>
              <a:gd name="connsiteX63" fmla="*/ 866775 w 1428750"/>
              <a:gd name="connsiteY63" fmla="*/ 1143000 h 1190625"/>
              <a:gd name="connsiteX64" fmla="*/ 838200 w 1428750"/>
              <a:gd name="connsiteY64" fmla="*/ 1162050 h 1190625"/>
              <a:gd name="connsiteX65" fmla="*/ 590550 w 1428750"/>
              <a:gd name="connsiteY65" fmla="*/ 1190625 h 1190625"/>
              <a:gd name="connsiteX66" fmla="*/ 561975 w 1428750"/>
              <a:gd name="connsiteY66" fmla="*/ 1152525 h 1190625"/>
              <a:gd name="connsiteX67" fmla="*/ 609600 w 1428750"/>
              <a:gd name="connsiteY67" fmla="*/ 1019175 h 1190625"/>
              <a:gd name="connsiteX68" fmla="*/ 638175 w 1428750"/>
              <a:gd name="connsiteY68" fmla="*/ 1009650 h 1190625"/>
              <a:gd name="connsiteX69" fmla="*/ 647700 w 1428750"/>
              <a:gd name="connsiteY69" fmla="*/ 981075 h 1190625"/>
              <a:gd name="connsiteX70" fmla="*/ 619125 w 1428750"/>
              <a:gd name="connsiteY70" fmla="*/ 990600 h 1190625"/>
              <a:gd name="connsiteX71" fmla="*/ 561975 w 1428750"/>
              <a:gd name="connsiteY71" fmla="*/ 1019175 h 1190625"/>
              <a:gd name="connsiteX72" fmla="*/ 542925 w 1428750"/>
              <a:gd name="connsiteY72" fmla="*/ 1047750 h 1190625"/>
              <a:gd name="connsiteX73" fmla="*/ 514350 w 1428750"/>
              <a:gd name="connsiteY73" fmla="*/ 1057275 h 1190625"/>
              <a:gd name="connsiteX74" fmla="*/ 485775 w 1428750"/>
              <a:gd name="connsiteY74" fmla="*/ 1076325 h 1190625"/>
              <a:gd name="connsiteX75" fmla="*/ 438150 w 1428750"/>
              <a:gd name="connsiteY75" fmla="*/ 1066800 h 1190625"/>
              <a:gd name="connsiteX76" fmla="*/ 400050 w 1428750"/>
              <a:gd name="connsiteY76" fmla="*/ 1009650 h 1190625"/>
              <a:gd name="connsiteX77" fmla="*/ 371475 w 1428750"/>
              <a:gd name="connsiteY77" fmla="*/ 952500 h 1190625"/>
              <a:gd name="connsiteX78" fmla="*/ 352425 w 1428750"/>
              <a:gd name="connsiteY78" fmla="*/ 923925 h 1190625"/>
              <a:gd name="connsiteX79" fmla="*/ 342900 w 1428750"/>
              <a:gd name="connsiteY79" fmla="*/ 895350 h 1190625"/>
              <a:gd name="connsiteX80" fmla="*/ 323850 w 1428750"/>
              <a:gd name="connsiteY80" fmla="*/ 866775 h 1190625"/>
              <a:gd name="connsiteX81" fmla="*/ 304800 w 1428750"/>
              <a:gd name="connsiteY81" fmla="*/ 809625 h 1190625"/>
              <a:gd name="connsiteX82" fmla="*/ 276225 w 1428750"/>
              <a:gd name="connsiteY82" fmla="*/ 752475 h 1190625"/>
              <a:gd name="connsiteX83" fmla="*/ 257175 w 1428750"/>
              <a:gd name="connsiteY83" fmla="*/ 723900 h 1190625"/>
              <a:gd name="connsiteX84" fmla="*/ 238125 w 1428750"/>
              <a:gd name="connsiteY84" fmla="*/ 685800 h 1190625"/>
              <a:gd name="connsiteX85" fmla="*/ 219075 w 1428750"/>
              <a:gd name="connsiteY85" fmla="*/ 657225 h 1190625"/>
              <a:gd name="connsiteX86" fmla="*/ 209550 w 1428750"/>
              <a:gd name="connsiteY86" fmla="*/ 628650 h 1190625"/>
              <a:gd name="connsiteX87" fmla="*/ 190500 w 1428750"/>
              <a:gd name="connsiteY87" fmla="*/ 581025 h 1190625"/>
              <a:gd name="connsiteX88" fmla="*/ 180975 w 1428750"/>
              <a:gd name="connsiteY88" fmla="*/ 552450 h 1190625"/>
              <a:gd name="connsiteX89" fmla="*/ 142875 w 1428750"/>
              <a:gd name="connsiteY89" fmla="*/ 495300 h 1190625"/>
              <a:gd name="connsiteX90" fmla="*/ 114300 w 1428750"/>
              <a:gd name="connsiteY90" fmla="*/ 409575 h 1190625"/>
              <a:gd name="connsiteX91" fmla="*/ 104775 w 1428750"/>
              <a:gd name="connsiteY91" fmla="*/ 381000 h 1190625"/>
              <a:gd name="connsiteX92" fmla="*/ 85725 w 1428750"/>
              <a:gd name="connsiteY92" fmla="*/ 352425 h 1190625"/>
              <a:gd name="connsiteX93" fmla="*/ 66675 w 1428750"/>
              <a:gd name="connsiteY93" fmla="*/ 285750 h 1190625"/>
              <a:gd name="connsiteX94" fmla="*/ 57150 w 1428750"/>
              <a:gd name="connsiteY94" fmla="*/ 247650 h 1190625"/>
              <a:gd name="connsiteX95" fmla="*/ 28575 w 1428750"/>
              <a:gd name="connsiteY95" fmla="*/ 161925 h 1190625"/>
              <a:gd name="connsiteX96" fmla="*/ 9525 w 1428750"/>
              <a:gd name="connsiteY96" fmla="*/ 104775 h 1190625"/>
              <a:gd name="connsiteX97" fmla="*/ 0 w 1428750"/>
              <a:gd name="connsiteY97" fmla="*/ 76200 h 1190625"/>
              <a:gd name="connsiteX98" fmla="*/ 28575 w 1428750"/>
              <a:gd name="connsiteY98" fmla="*/ 57150 h 1190625"/>
              <a:gd name="connsiteX99" fmla="*/ 138113 w 1428750"/>
              <a:gd name="connsiteY99"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52463 w 1428750"/>
              <a:gd name="connsiteY17" fmla="*/ 385763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895350 w 1428750"/>
              <a:gd name="connsiteY62" fmla="*/ 1076325 h 1190625"/>
              <a:gd name="connsiteX63" fmla="*/ 866775 w 1428750"/>
              <a:gd name="connsiteY63" fmla="*/ 1143000 h 1190625"/>
              <a:gd name="connsiteX64" fmla="*/ 838200 w 1428750"/>
              <a:gd name="connsiteY64" fmla="*/ 1162050 h 1190625"/>
              <a:gd name="connsiteX65" fmla="*/ 590550 w 1428750"/>
              <a:gd name="connsiteY65" fmla="*/ 1190625 h 1190625"/>
              <a:gd name="connsiteX66" fmla="*/ 561975 w 1428750"/>
              <a:gd name="connsiteY66" fmla="*/ 1152525 h 1190625"/>
              <a:gd name="connsiteX67" fmla="*/ 590550 w 1428750"/>
              <a:gd name="connsiteY67" fmla="*/ 1076325 h 1190625"/>
              <a:gd name="connsiteX68" fmla="*/ 638175 w 1428750"/>
              <a:gd name="connsiteY68" fmla="*/ 1009650 h 1190625"/>
              <a:gd name="connsiteX69" fmla="*/ 647700 w 1428750"/>
              <a:gd name="connsiteY69" fmla="*/ 981075 h 1190625"/>
              <a:gd name="connsiteX70" fmla="*/ 619125 w 1428750"/>
              <a:gd name="connsiteY70" fmla="*/ 990600 h 1190625"/>
              <a:gd name="connsiteX71" fmla="*/ 561975 w 1428750"/>
              <a:gd name="connsiteY71" fmla="*/ 1019175 h 1190625"/>
              <a:gd name="connsiteX72" fmla="*/ 542925 w 1428750"/>
              <a:gd name="connsiteY72" fmla="*/ 1047750 h 1190625"/>
              <a:gd name="connsiteX73" fmla="*/ 514350 w 1428750"/>
              <a:gd name="connsiteY73" fmla="*/ 1057275 h 1190625"/>
              <a:gd name="connsiteX74" fmla="*/ 485775 w 1428750"/>
              <a:gd name="connsiteY74" fmla="*/ 1076325 h 1190625"/>
              <a:gd name="connsiteX75" fmla="*/ 438150 w 1428750"/>
              <a:gd name="connsiteY75" fmla="*/ 1066800 h 1190625"/>
              <a:gd name="connsiteX76" fmla="*/ 400050 w 1428750"/>
              <a:gd name="connsiteY76" fmla="*/ 1009650 h 1190625"/>
              <a:gd name="connsiteX77" fmla="*/ 371475 w 1428750"/>
              <a:gd name="connsiteY77" fmla="*/ 952500 h 1190625"/>
              <a:gd name="connsiteX78" fmla="*/ 352425 w 1428750"/>
              <a:gd name="connsiteY78" fmla="*/ 923925 h 1190625"/>
              <a:gd name="connsiteX79" fmla="*/ 342900 w 1428750"/>
              <a:gd name="connsiteY79" fmla="*/ 895350 h 1190625"/>
              <a:gd name="connsiteX80" fmla="*/ 323850 w 1428750"/>
              <a:gd name="connsiteY80" fmla="*/ 866775 h 1190625"/>
              <a:gd name="connsiteX81" fmla="*/ 304800 w 1428750"/>
              <a:gd name="connsiteY81" fmla="*/ 809625 h 1190625"/>
              <a:gd name="connsiteX82" fmla="*/ 276225 w 1428750"/>
              <a:gd name="connsiteY82" fmla="*/ 752475 h 1190625"/>
              <a:gd name="connsiteX83" fmla="*/ 257175 w 1428750"/>
              <a:gd name="connsiteY83" fmla="*/ 723900 h 1190625"/>
              <a:gd name="connsiteX84" fmla="*/ 238125 w 1428750"/>
              <a:gd name="connsiteY84" fmla="*/ 685800 h 1190625"/>
              <a:gd name="connsiteX85" fmla="*/ 219075 w 1428750"/>
              <a:gd name="connsiteY85" fmla="*/ 657225 h 1190625"/>
              <a:gd name="connsiteX86" fmla="*/ 209550 w 1428750"/>
              <a:gd name="connsiteY86" fmla="*/ 628650 h 1190625"/>
              <a:gd name="connsiteX87" fmla="*/ 190500 w 1428750"/>
              <a:gd name="connsiteY87" fmla="*/ 581025 h 1190625"/>
              <a:gd name="connsiteX88" fmla="*/ 180975 w 1428750"/>
              <a:gd name="connsiteY88" fmla="*/ 552450 h 1190625"/>
              <a:gd name="connsiteX89" fmla="*/ 142875 w 1428750"/>
              <a:gd name="connsiteY89" fmla="*/ 495300 h 1190625"/>
              <a:gd name="connsiteX90" fmla="*/ 114300 w 1428750"/>
              <a:gd name="connsiteY90" fmla="*/ 409575 h 1190625"/>
              <a:gd name="connsiteX91" fmla="*/ 104775 w 1428750"/>
              <a:gd name="connsiteY91" fmla="*/ 381000 h 1190625"/>
              <a:gd name="connsiteX92" fmla="*/ 85725 w 1428750"/>
              <a:gd name="connsiteY92" fmla="*/ 352425 h 1190625"/>
              <a:gd name="connsiteX93" fmla="*/ 66675 w 1428750"/>
              <a:gd name="connsiteY93" fmla="*/ 285750 h 1190625"/>
              <a:gd name="connsiteX94" fmla="*/ 57150 w 1428750"/>
              <a:gd name="connsiteY94" fmla="*/ 247650 h 1190625"/>
              <a:gd name="connsiteX95" fmla="*/ 28575 w 1428750"/>
              <a:gd name="connsiteY95" fmla="*/ 161925 h 1190625"/>
              <a:gd name="connsiteX96" fmla="*/ 9525 w 1428750"/>
              <a:gd name="connsiteY96" fmla="*/ 104775 h 1190625"/>
              <a:gd name="connsiteX97" fmla="*/ 0 w 1428750"/>
              <a:gd name="connsiteY97" fmla="*/ 76200 h 1190625"/>
              <a:gd name="connsiteX98" fmla="*/ 28575 w 1428750"/>
              <a:gd name="connsiteY98" fmla="*/ 57150 h 1190625"/>
              <a:gd name="connsiteX99" fmla="*/ 138113 w 1428750"/>
              <a:gd name="connsiteY99"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52463 w 1428750"/>
              <a:gd name="connsiteY17" fmla="*/ 385763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895350 w 1428750"/>
              <a:gd name="connsiteY62" fmla="*/ 1076325 h 1190625"/>
              <a:gd name="connsiteX63" fmla="*/ 866775 w 1428750"/>
              <a:gd name="connsiteY63" fmla="*/ 1143000 h 1190625"/>
              <a:gd name="connsiteX64" fmla="*/ 838200 w 1428750"/>
              <a:gd name="connsiteY64" fmla="*/ 1162050 h 1190625"/>
              <a:gd name="connsiteX65" fmla="*/ 590550 w 1428750"/>
              <a:gd name="connsiteY65" fmla="*/ 1190625 h 1190625"/>
              <a:gd name="connsiteX66" fmla="*/ 561975 w 1428750"/>
              <a:gd name="connsiteY66" fmla="*/ 1152525 h 1190625"/>
              <a:gd name="connsiteX67" fmla="*/ 590550 w 1428750"/>
              <a:gd name="connsiteY67" fmla="*/ 1076325 h 1190625"/>
              <a:gd name="connsiteX68" fmla="*/ 638175 w 1428750"/>
              <a:gd name="connsiteY68" fmla="*/ 1009650 h 1190625"/>
              <a:gd name="connsiteX69" fmla="*/ 647700 w 1428750"/>
              <a:gd name="connsiteY69" fmla="*/ 981075 h 1190625"/>
              <a:gd name="connsiteX70" fmla="*/ 619125 w 1428750"/>
              <a:gd name="connsiteY70" fmla="*/ 990600 h 1190625"/>
              <a:gd name="connsiteX71" fmla="*/ 561975 w 1428750"/>
              <a:gd name="connsiteY71" fmla="*/ 1019175 h 1190625"/>
              <a:gd name="connsiteX72" fmla="*/ 542925 w 1428750"/>
              <a:gd name="connsiteY72" fmla="*/ 1047750 h 1190625"/>
              <a:gd name="connsiteX73" fmla="*/ 514350 w 1428750"/>
              <a:gd name="connsiteY73" fmla="*/ 1057275 h 1190625"/>
              <a:gd name="connsiteX74" fmla="*/ 485775 w 1428750"/>
              <a:gd name="connsiteY74" fmla="*/ 1076325 h 1190625"/>
              <a:gd name="connsiteX75" fmla="*/ 438150 w 1428750"/>
              <a:gd name="connsiteY75" fmla="*/ 1066800 h 1190625"/>
              <a:gd name="connsiteX76" fmla="*/ 400050 w 1428750"/>
              <a:gd name="connsiteY76" fmla="*/ 1009650 h 1190625"/>
              <a:gd name="connsiteX77" fmla="*/ 371475 w 1428750"/>
              <a:gd name="connsiteY77" fmla="*/ 952500 h 1190625"/>
              <a:gd name="connsiteX78" fmla="*/ 352425 w 1428750"/>
              <a:gd name="connsiteY78" fmla="*/ 923925 h 1190625"/>
              <a:gd name="connsiteX79" fmla="*/ 342900 w 1428750"/>
              <a:gd name="connsiteY79" fmla="*/ 895350 h 1190625"/>
              <a:gd name="connsiteX80" fmla="*/ 323850 w 1428750"/>
              <a:gd name="connsiteY80" fmla="*/ 866775 h 1190625"/>
              <a:gd name="connsiteX81" fmla="*/ 304800 w 1428750"/>
              <a:gd name="connsiteY81" fmla="*/ 809625 h 1190625"/>
              <a:gd name="connsiteX82" fmla="*/ 276225 w 1428750"/>
              <a:gd name="connsiteY82" fmla="*/ 752475 h 1190625"/>
              <a:gd name="connsiteX83" fmla="*/ 257175 w 1428750"/>
              <a:gd name="connsiteY83" fmla="*/ 723900 h 1190625"/>
              <a:gd name="connsiteX84" fmla="*/ 238125 w 1428750"/>
              <a:gd name="connsiteY84" fmla="*/ 685800 h 1190625"/>
              <a:gd name="connsiteX85" fmla="*/ 219075 w 1428750"/>
              <a:gd name="connsiteY85" fmla="*/ 657225 h 1190625"/>
              <a:gd name="connsiteX86" fmla="*/ 209550 w 1428750"/>
              <a:gd name="connsiteY86" fmla="*/ 628650 h 1190625"/>
              <a:gd name="connsiteX87" fmla="*/ 190500 w 1428750"/>
              <a:gd name="connsiteY87" fmla="*/ 581025 h 1190625"/>
              <a:gd name="connsiteX88" fmla="*/ 180975 w 1428750"/>
              <a:gd name="connsiteY88" fmla="*/ 552450 h 1190625"/>
              <a:gd name="connsiteX89" fmla="*/ 142875 w 1428750"/>
              <a:gd name="connsiteY89" fmla="*/ 495300 h 1190625"/>
              <a:gd name="connsiteX90" fmla="*/ 114300 w 1428750"/>
              <a:gd name="connsiteY90" fmla="*/ 409575 h 1190625"/>
              <a:gd name="connsiteX91" fmla="*/ 104775 w 1428750"/>
              <a:gd name="connsiteY91" fmla="*/ 381000 h 1190625"/>
              <a:gd name="connsiteX92" fmla="*/ 85725 w 1428750"/>
              <a:gd name="connsiteY92" fmla="*/ 352425 h 1190625"/>
              <a:gd name="connsiteX93" fmla="*/ 66675 w 1428750"/>
              <a:gd name="connsiteY93" fmla="*/ 285750 h 1190625"/>
              <a:gd name="connsiteX94" fmla="*/ 57150 w 1428750"/>
              <a:gd name="connsiteY94" fmla="*/ 247650 h 1190625"/>
              <a:gd name="connsiteX95" fmla="*/ 28575 w 1428750"/>
              <a:gd name="connsiteY95" fmla="*/ 161925 h 1190625"/>
              <a:gd name="connsiteX96" fmla="*/ 9525 w 1428750"/>
              <a:gd name="connsiteY96" fmla="*/ 104775 h 1190625"/>
              <a:gd name="connsiteX97" fmla="*/ 0 w 1428750"/>
              <a:gd name="connsiteY97" fmla="*/ 76200 h 1190625"/>
              <a:gd name="connsiteX98" fmla="*/ 28575 w 1428750"/>
              <a:gd name="connsiteY98" fmla="*/ 57150 h 1190625"/>
              <a:gd name="connsiteX99" fmla="*/ 138113 w 1428750"/>
              <a:gd name="connsiteY99"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52463 w 1428750"/>
              <a:gd name="connsiteY17" fmla="*/ 385763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876300 w 1428750"/>
              <a:gd name="connsiteY62" fmla="*/ 1085850 h 1190625"/>
              <a:gd name="connsiteX63" fmla="*/ 866775 w 1428750"/>
              <a:gd name="connsiteY63" fmla="*/ 1143000 h 1190625"/>
              <a:gd name="connsiteX64" fmla="*/ 838200 w 1428750"/>
              <a:gd name="connsiteY64" fmla="*/ 1162050 h 1190625"/>
              <a:gd name="connsiteX65" fmla="*/ 590550 w 1428750"/>
              <a:gd name="connsiteY65" fmla="*/ 1190625 h 1190625"/>
              <a:gd name="connsiteX66" fmla="*/ 561975 w 1428750"/>
              <a:gd name="connsiteY66" fmla="*/ 1152525 h 1190625"/>
              <a:gd name="connsiteX67" fmla="*/ 590550 w 1428750"/>
              <a:gd name="connsiteY67" fmla="*/ 1076325 h 1190625"/>
              <a:gd name="connsiteX68" fmla="*/ 638175 w 1428750"/>
              <a:gd name="connsiteY68" fmla="*/ 1009650 h 1190625"/>
              <a:gd name="connsiteX69" fmla="*/ 647700 w 1428750"/>
              <a:gd name="connsiteY69" fmla="*/ 981075 h 1190625"/>
              <a:gd name="connsiteX70" fmla="*/ 619125 w 1428750"/>
              <a:gd name="connsiteY70" fmla="*/ 990600 h 1190625"/>
              <a:gd name="connsiteX71" fmla="*/ 561975 w 1428750"/>
              <a:gd name="connsiteY71" fmla="*/ 1019175 h 1190625"/>
              <a:gd name="connsiteX72" fmla="*/ 542925 w 1428750"/>
              <a:gd name="connsiteY72" fmla="*/ 1047750 h 1190625"/>
              <a:gd name="connsiteX73" fmla="*/ 514350 w 1428750"/>
              <a:gd name="connsiteY73" fmla="*/ 1057275 h 1190625"/>
              <a:gd name="connsiteX74" fmla="*/ 485775 w 1428750"/>
              <a:gd name="connsiteY74" fmla="*/ 1076325 h 1190625"/>
              <a:gd name="connsiteX75" fmla="*/ 438150 w 1428750"/>
              <a:gd name="connsiteY75" fmla="*/ 1066800 h 1190625"/>
              <a:gd name="connsiteX76" fmla="*/ 400050 w 1428750"/>
              <a:gd name="connsiteY76" fmla="*/ 1009650 h 1190625"/>
              <a:gd name="connsiteX77" fmla="*/ 371475 w 1428750"/>
              <a:gd name="connsiteY77" fmla="*/ 952500 h 1190625"/>
              <a:gd name="connsiteX78" fmla="*/ 352425 w 1428750"/>
              <a:gd name="connsiteY78" fmla="*/ 923925 h 1190625"/>
              <a:gd name="connsiteX79" fmla="*/ 342900 w 1428750"/>
              <a:gd name="connsiteY79" fmla="*/ 895350 h 1190625"/>
              <a:gd name="connsiteX80" fmla="*/ 323850 w 1428750"/>
              <a:gd name="connsiteY80" fmla="*/ 866775 h 1190625"/>
              <a:gd name="connsiteX81" fmla="*/ 304800 w 1428750"/>
              <a:gd name="connsiteY81" fmla="*/ 809625 h 1190625"/>
              <a:gd name="connsiteX82" fmla="*/ 276225 w 1428750"/>
              <a:gd name="connsiteY82" fmla="*/ 752475 h 1190625"/>
              <a:gd name="connsiteX83" fmla="*/ 257175 w 1428750"/>
              <a:gd name="connsiteY83" fmla="*/ 723900 h 1190625"/>
              <a:gd name="connsiteX84" fmla="*/ 238125 w 1428750"/>
              <a:gd name="connsiteY84" fmla="*/ 685800 h 1190625"/>
              <a:gd name="connsiteX85" fmla="*/ 219075 w 1428750"/>
              <a:gd name="connsiteY85" fmla="*/ 657225 h 1190625"/>
              <a:gd name="connsiteX86" fmla="*/ 209550 w 1428750"/>
              <a:gd name="connsiteY86" fmla="*/ 628650 h 1190625"/>
              <a:gd name="connsiteX87" fmla="*/ 190500 w 1428750"/>
              <a:gd name="connsiteY87" fmla="*/ 581025 h 1190625"/>
              <a:gd name="connsiteX88" fmla="*/ 180975 w 1428750"/>
              <a:gd name="connsiteY88" fmla="*/ 552450 h 1190625"/>
              <a:gd name="connsiteX89" fmla="*/ 142875 w 1428750"/>
              <a:gd name="connsiteY89" fmla="*/ 495300 h 1190625"/>
              <a:gd name="connsiteX90" fmla="*/ 114300 w 1428750"/>
              <a:gd name="connsiteY90" fmla="*/ 409575 h 1190625"/>
              <a:gd name="connsiteX91" fmla="*/ 104775 w 1428750"/>
              <a:gd name="connsiteY91" fmla="*/ 381000 h 1190625"/>
              <a:gd name="connsiteX92" fmla="*/ 85725 w 1428750"/>
              <a:gd name="connsiteY92" fmla="*/ 352425 h 1190625"/>
              <a:gd name="connsiteX93" fmla="*/ 66675 w 1428750"/>
              <a:gd name="connsiteY93" fmla="*/ 285750 h 1190625"/>
              <a:gd name="connsiteX94" fmla="*/ 57150 w 1428750"/>
              <a:gd name="connsiteY94" fmla="*/ 247650 h 1190625"/>
              <a:gd name="connsiteX95" fmla="*/ 28575 w 1428750"/>
              <a:gd name="connsiteY95" fmla="*/ 161925 h 1190625"/>
              <a:gd name="connsiteX96" fmla="*/ 9525 w 1428750"/>
              <a:gd name="connsiteY96" fmla="*/ 104775 h 1190625"/>
              <a:gd name="connsiteX97" fmla="*/ 0 w 1428750"/>
              <a:gd name="connsiteY97" fmla="*/ 76200 h 1190625"/>
              <a:gd name="connsiteX98" fmla="*/ 28575 w 1428750"/>
              <a:gd name="connsiteY98" fmla="*/ 57150 h 1190625"/>
              <a:gd name="connsiteX99" fmla="*/ 138113 w 1428750"/>
              <a:gd name="connsiteY99"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52463 w 1428750"/>
              <a:gd name="connsiteY17" fmla="*/ 385763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876300 w 1428750"/>
              <a:gd name="connsiteY62" fmla="*/ 1085850 h 1190625"/>
              <a:gd name="connsiteX63" fmla="*/ 866775 w 1428750"/>
              <a:gd name="connsiteY63" fmla="*/ 1143000 h 1190625"/>
              <a:gd name="connsiteX64" fmla="*/ 914400 w 1428750"/>
              <a:gd name="connsiteY64" fmla="*/ 1157288 h 1190625"/>
              <a:gd name="connsiteX65" fmla="*/ 590550 w 1428750"/>
              <a:gd name="connsiteY65" fmla="*/ 1190625 h 1190625"/>
              <a:gd name="connsiteX66" fmla="*/ 561975 w 1428750"/>
              <a:gd name="connsiteY66" fmla="*/ 1152525 h 1190625"/>
              <a:gd name="connsiteX67" fmla="*/ 590550 w 1428750"/>
              <a:gd name="connsiteY67" fmla="*/ 1076325 h 1190625"/>
              <a:gd name="connsiteX68" fmla="*/ 638175 w 1428750"/>
              <a:gd name="connsiteY68" fmla="*/ 1009650 h 1190625"/>
              <a:gd name="connsiteX69" fmla="*/ 647700 w 1428750"/>
              <a:gd name="connsiteY69" fmla="*/ 981075 h 1190625"/>
              <a:gd name="connsiteX70" fmla="*/ 619125 w 1428750"/>
              <a:gd name="connsiteY70" fmla="*/ 990600 h 1190625"/>
              <a:gd name="connsiteX71" fmla="*/ 561975 w 1428750"/>
              <a:gd name="connsiteY71" fmla="*/ 1019175 h 1190625"/>
              <a:gd name="connsiteX72" fmla="*/ 542925 w 1428750"/>
              <a:gd name="connsiteY72" fmla="*/ 1047750 h 1190625"/>
              <a:gd name="connsiteX73" fmla="*/ 514350 w 1428750"/>
              <a:gd name="connsiteY73" fmla="*/ 1057275 h 1190625"/>
              <a:gd name="connsiteX74" fmla="*/ 485775 w 1428750"/>
              <a:gd name="connsiteY74" fmla="*/ 1076325 h 1190625"/>
              <a:gd name="connsiteX75" fmla="*/ 438150 w 1428750"/>
              <a:gd name="connsiteY75" fmla="*/ 1066800 h 1190625"/>
              <a:gd name="connsiteX76" fmla="*/ 400050 w 1428750"/>
              <a:gd name="connsiteY76" fmla="*/ 1009650 h 1190625"/>
              <a:gd name="connsiteX77" fmla="*/ 371475 w 1428750"/>
              <a:gd name="connsiteY77" fmla="*/ 952500 h 1190625"/>
              <a:gd name="connsiteX78" fmla="*/ 352425 w 1428750"/>
              <a:gd name="connsiteY78" fmla="*/ 923925 h 1190625"/>
              <a:gd name="connsiteX79" fmla="*/ 342900 w 1428750"/>
              <a:gd name="connsiteY79" fmla="*/ 895350 h 1190625"/>
              <a:gd name="connsiteX80" fmla="*/ 323850 w 1428750"/>
              <a:gd name="connsiteY80" fmla="*/ 866775 h 1190625"/>
              <a:gd name="connsiteX81" fmla="*/ 304800 w 1428750"/>
              <a:gd name="connsiteY81" fmla="*/ 809625 h 1190625"/>
              <a:gd name="connsiteX82" fmla="*/ 276225 w 1428750"/>
              <a:gd name="connsiteY82" fmla="*/ 752475 h 1190625"/>
              <a:gd name="connsiteX83" fmla="*/ 257175 w 1428750"/>
              <a:gd name="connsiteY83" fmla="*/ 723900 h 1190625"/>
              <a:gd name="connsiteX84" fmla="*/ 238125 w 1428750"/>
              <a:gd name="connsiteY84" fmla="*/ 685800 h 1190625"/>
              <a:gd name="connsiteX85" fmla="*/ 219075 w 1428750"/>
              <a:gd name="connsiteY85" fmla="*/ 657225 h 1190625"/>
              <a:gd name="connsiteX86" fmla="*/ 209550 w 1428750"/>
              <a:gd name="connsiteY86" fmla="*/ 628650 h 1190625"/>
              <a:gd name="connsiteX87" fmla="*/ 190500 w 1428750"/>
              <a:gd name="connsiteY87" fmla="*/ 581025 h 1190625"/>
              <a:gd name="connsiteX88" fmla="*/ 180975 w 1428750"/>
              <a:gd name="connsiteY88" fmla="*/ 552450 h 1190625"/>
              <a:gd name="connsiteX89" fmla="*/ 142875 w 1428750"/>
              <a:gd name="connsiteY89" fmla="*/ 495300 h 1190625"/>
              <a:gd name="connsiteX90" fmla="*/ 114300 w 1428750"/>
              <a:gd name="connsiteY90" fmla="*/ 409575 h 1190625"/>
              <a:gd name="connsiteX91" fmla="*/ 104775 w 1428750"/>
              <a:gd name="connsiteY91" fmla="*/ 381000 h 1190625"/>
              <a:gd name="connsiteX92" fmla="*/ 85725 w 1428750"/>
              <a:gd name="connsiteY92" fmla="*/ 352425 h 1190625"/>
              <a:gd name="connsiteX93" fmla="*/ 66675 w 1428750"/>
              <a:gd name="connsiteY93" fmla="*/ 285750 h 1190625"/>
              <a:gd name="connsiteX94" fmla="*/ 57150 w 1428750"/>
              <a:gd name="connsiteY94" fmla="*/ 247650 h 1190625"/>
              <a:gd name="connsiteX95" fmla="*/ 28575 w 1428750"/>
              <a:gd name="connsiteY95" fmla="*/ 161925 h 1190625"/>
              <a:gd name="connsiteX96" fmla="*/ 9525 w 1428750"/>
              <a:gd name="connsiteY96" fmla="*/ 104775 h 1190625"/>
              <a:gd name="connsiteX97" fmla="*/ 0 w 1428750"/>
              <a:gd name="connsiteY97" fmla="*/ 76200 h 1190625"/>
              <a:gd name="connsiteX98" fmla="*/ 28575 w 1428750"/>
              <a:gd name="connsiteY98" fmla="*/ 57150 h 1190625"/>
              <a:gd name="connsiteX99" fmla="*/ 138113 w 1428750"/>
              <a:gd name="connsiteY99"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52463 w 1428750"/>
              <a:gd name="connsiteY17" fmla="*/ 385763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876300 w 1428750"/>
              <a:gd name="connsiteY62" fmla="*/ 1085850 h 1190625"/>
              <a:gd name="connsiteX63" fmla="*/ 890587 w 1428750"/>
              <a:gd name="connsiteY63" fmla="*/ 1123950 h 1190625"/>
              <a:gd name="connsiteX64" fmla="*/ 914400 w 1428750"/>
              <a:gd name="connsiteY64" fmla="*/ 1157288 h 1190625"/>
              <a:gd name="connsiteX65" fmla="*/ 590550 w 1428750"/>
              <a:gd name="connsiteY65" fmla="*/ 1190625 h 1190625"/>
              <a:gd name="connsiteX66" fmla="*/ 561975 w 1428750"/>
              <a:gd name="connsiteY66" fmla="*/ 1152525 h 1190625"/>
              <a:gd name="connsiteX67" fmla="*/ 590550 w 1428750"/>
              <a:gd name="connsiteY67" fmla="*/ 1076325 h 1190625"/>
              <a:gd name="connsiteX68" fmla="*/ 638175 w 1428750"/>
              <a:gd name="connsiteY68" fmla="*/ 1009650 h 1190625"/>
              <a:gd name="connsiteX69" fmla="*/ 647700 w 1428750"/>
              <a:gd name="connsiteY69" fmla="*/ 981075 h 1190625"/>
              <a:gd name="connsiteX70" fmla="*/ 619125 w 1428750"/>
              <a:gd name="connsiteY70" fmla="*/ 990600 h 1190625"/>
              <a:gd name="connsiteX71" fmla="*/ 561975 w 1428750"/>
              <a:gd name="connsiteY71" fmla="*/ 1019175 h 1190625"/>
              <a:gd name="connsiteX72" fmla="*/ 542925 w 1428750"/>
              <a:gd name="connsiteY72" fmla="*/ 1047750 h 1190625"/>
              <a:gd name="connsiteX73" fmla="*/ 514350 w 1428750"/>
              <a:gd name="connsiteY73" fmla="*/ 1057275 h 1190625"/>
              <a:gd name="connsiteX74" fmla="*/ 485775 w 1428750"/>
              <a:gd name="connsiteY74" fmla="*/ 1076325 h 1190625"/>
              <a:gd name="connsiteX75" fmla="*/ 438150 w 1428750"/>
              <a:gd name="connsiteY75" fmla="*/ 1066800 h 1190625"/>
              <a:gd name="connsiteX76" fmla="*/ 400050 w 1428750"/>
              <a:gd name="connsiteY76" fmla="*/ 1009650 h 1190625"/>
              <a:gd name="connsiteX77" fmla="*/ 371475 w 1428750"/>
              <a:gd name="connsiteY77" fmla="*/ 952500 h 1190625"/>
              <a:gd name="connsiteX78" fmla="*/ 352425 w 1428750"/>
              <a:gd name="connsiteY78" fmla="*/ 923925 h 1190625"/>
              <a:gd name="connsiteX79" fmla="*/ 342900 w 1428750"/>
              <a:gd name="connsiteY79" fmla="*/ 895350 h 1190625"/>
              <a:gd name="connsiteX80" fmla="*/ 323850 w 1428750"/>
              <a:gd name="connsiteY80" fmla="*/ 866775 h 1190625"/>
              <a:gd name="connsiteX81" fmla="*/ 304800 w 1428750"/>
              <a:gd name="connsiteY81" fmla="*/ 809625 h 1190625"/>
              <a:gd name="connsiteX82" fmla="*/ 276225 w 1428750"/>
              <a:gd name="connsiteY82" fmla="*/ 752475 h 1190625"/>
              <a:gd name="connsiteX83" fmla="*/ 257175 w 1428750"/>
              <a:gd name="connsiteY83" fmla="*/ 723900 h 1190625"/>
              <a:gd name="connsiteX84" fmla="*/ 238125 w 1428750"/>
              <a:gd name="connsiteY84" fmla="*/ 685800 h 1190625"/>
              <a:gd name="connsiteX85" fmla="*/ 219075 w 1428750"/>
              <a:gd name="connsiteY85" fmla="*/ 657225 h 1190625"/>
              <a:gd name="connsiteX86" fmla="*/ 209550 w 1428750"/>
              <a:gd name="connsiteY86" fmla="*/ 628650 h 1190625"/>
              <a:gd name="connsiteX87" fmla="*/ 190500 w 1428750"/>
              <a:gd name="connsiteY87" fmla="*/ 581025 h 1190625"/>
              <a:gd name="connsiteX88" fmla="*/ 180975 w 1428750"/>
              <a:gd name="connsiteY88" fmla="*/ 552450 h 1190625"/>
              <a:gd name="connsiteX89" fmla="*/ 142875 w 1428750"/>
              <a:gd name="connsiteY89" fmla="*/ 495300 h 1190625"/>
              <a:gd name="connsiteX90" fmla="*/ 114300 w 1428750"/>
              <a:gd name="connsiteY90" fmla="*/ 409575 h 1190625"/>
              <a:gd name="connsiteX91" fmla="*/ 104775 w 1428750"/>
              <a:gd name="connsiteY91" fmla="*/ 381000 h 1190625"/>
              <a:gd name="connsiteX92" fmla="*/ 85725 w 1428750"/>
              <a:gd name="connsiteY92" fmla="*/ 352425 h 1190625"/>
              <a:gd name="connsiteX93" fmla="*/ 66675 w 1428750"/>
              <a:gd name="connsiteY93" fmla="*/ 285750 h 1190625"/>
              <a:gd name="connsiteX94" fmla="*/ 57150 w 1428750"/>
              <a:gd name="connsiteY94" fmla="*/ 247650 h 1190625"/>
              <a:gd name="connsiteX95" fmla="*/ 28575 w 1428750"/>
              <a:gd name="connsiteY95" fmla="*/ 161925 h 1190625"/>
              <a:gd name="connsiteX96" fmla="*/ 9525 w 1428750"/>
              <a:gd name="connsiteY96" fmla="*/ 104775 h 1190625"/>
              <a:gd name="connsiteX97" fmla="*/ 0 w 1428750"/>
              <a:gd name="connsiteY97" fmla="*/ 76200 h 1190625"/>
              <a:gd name="connsiteX98" fmla="*/ 28575 w 1428750"/>
              <a:gd name="connsiteY98" fmla="*/ 57150 h 1190625"/>
              <a:gd name="connsiteX99" fmla="*/ 138113 w 1428750"/>
              <a:gd name="connsiteY99"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52463 w 1428750"/>
              <a:gd name="connsiteY17" fmla="*/ 385763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876300 w 1428750"/>
              <a:gd name="connsiteY62" fmla="*/ 1085850 h 1190625"/>
              <a:gd name="connsiteX63" fmla="*/ 914400 w 1428750"/>
              <a:gd name="connsiteY63" fmla="*/ 1157288 h 1190625"/>
              <a:gd name="connsiteX64" fmla="*/ 590550 w 1428750"/>
              <a:gd name="connsiteY64" fmla="*/ 1190625 h 1190625"/>
              <a:gd name="connsiteX65" fmla="*/ 561975 w 1428750"/>
              <a:gd name="connsiteY65" fmla="*/ 1152525 h 1190625"/>
              <a:gd name="connsiteX66" fmla="*/ 590550 w 1428750"/>
              <a:gd name="connsiteY66" fmla="*/ 1076325 h 1190625"/>
              <a:gd name="connsiteX67" fmla="*/ 638175 w 1428750"/>
              <a:gd name="connsiteY67" fmla="*/ 1009650 h 1190625"/>
              <a:gd name="connsiteX68" fmla="*/ 647700 w 1428750"/>
              <a:gd name="connsiteY68" fmla="*/ 981075 h 1190625"/>
              <a:gd name="connsiteX69" fmla="*/ 619125 w 1428750"/>
              <a:gd name="connsiteY69" fmla="*/ 990600 h 1190625"/>
              <a:gd name="connsiteX70" fmla="*/ 561975 w 1428750"/>
              <a:gd name="connsiteY70" fmla="*/ 1019175 h 1190625"/>
              <a:gd name="connsiteX71" fmla="*/ 542925 w 1428750"/>
              <a:gd name="connsiteY71" fmla="*/ 1047750 h 1190625"/>
              <a:gd name="connsiteX72" fmla="*/ 514350 w 1428750"/>
              <a:gd name="connsiteY72" fmla="*/ 1057275 h 1190625"/>
              <a:gd name="connsiteX73" fmla="*/ 485775 w 1428750"/>
              <a:gd name="connsiteY73" fmla="*/ 1076325 h 1190625"/>
              <a:gd name="connsiteX74" fmla="*/ 438150 w 1428750"/>
              <a:gd name="connsiteY74" fmla="*/ 1066800 h 1190625"/>
              <a:gd name="connsiteX75" fmla="*/ 400050 w 1428750"/>
              <a:gd name="connsiteY75" fmla="*/ 1009650 h 1190625"/>
              <a:gd name="connsiteX76" fmla="*/ 371475 w 1428750"/>
              <a:gd name="connsiteY76" fmla="*/ 952500 h 1190625"/>
              <a:gd name="connsiteX77" fmla="*/ 352425 w 1428750"/>
              <a:gd name="connsiteY77" fmla="*/ 923925 h 1190625"/>
              <a:gd name="connsiteX78" fmla="*/ 342900 w 1428750"/>
              <a:gd name="connsiteY78" fmla="*/ 895350 h 1190625"/>
              <a:gd name="connsiteX79" fmla="*/ 323850 w 1428750"/>
              <a:gd name="connsiteY79" fmla="*/ 866775 h 1190625"/>
              <a:gd name="connsiteX80" fmla="*/ 304800 w 1428750"/>
              <a:gd name="connsiteY80" fmla="*/ 809625 h 1190625"/>
              <a:gd name="connsiteX81" fmla="*/ 276225 w 1428750"/>
              <a:gd name="connsiteY81" fmla="*/ 752475 h 1190625"/>
              <a:gd name="connsiteX82" fmla="*/ 257175 w 1428750"/>
              <a:gd name="connsiteY82" fmla="*/ 723900 h 1190625"/>
              <a:gd name="connsiteX83" fmla="*/ 238125 w 1428750"/>
              <a:gd name="connsiteY83" fmla="*/ 685800 h 1190625"/>
              <a:gd name="connsiteX84" fmla="*/ 219075 w 1428750"/>
              <a:gd name="connsiteY84" fmla="*/ 657225 h 1190625"/>
              <a:gd name="connsiteX85" fmla="*/ 209550 w 1428750"/>
              <a:gd name="connsiteY85" fmla="*/ 628650 h 1190625"/>
              <a:gd name="connsiteX86" fmla="*/ 190500 w 1428750"/>
              <a:gd name="connsiteY86" fmla="*/ 581025 h 1190625"/>
              <a:gd name="connsiteX87" fmla="*/ 180975 w 1428750"/>
              <a:gd name="connsiteY87" fmla="*/ 552450 h 1190625"/>
              <a:gd name="connsiteX88" fmla="*/ 142875 w 1428750"/>
              <a:gd name="connsiteY88" fmla="*/ 495300 h 1190625"/>
              <a:gd name="connsiteX89" fmla="*/ 114300 w 1428750"/>
              <a:gd name="connsiteY89" fmla="*/ 409575 h 1190625"/>
              <a:gd name="connsiteX90" fmla="*/ 104775 w 1428750"/>
              <a:gd name="connsiteY90" fmla="*/ 381000 h 1190625"/>
              <a:gd name="connsiteX91" fmla="*/ 85725 w 1428750"/>
              <a:gd name="connsiteY91" fmla="*/ 352425 h 1190625"/>
              <a:gd name="connsiteX92" fmla="*/ 66675 w 1428750"/>
              <a:gd name="connsiteY92" fmla="*/ 285750 h 1190625"/>
              <a:gd name="connsiteX93" fmla="*/ 57150 w 1428750"/>
              <a:gd name="connsiteY93" fmla="*/ 247650 h 1190625"/>
              <a:gd name="connsiteX94" fmla="*/ 28575 w 1428750"/>
              <a:gd name="connsiteY94" fmla="*/ 161925 h 1190625"/>
              <a:gd name="connsiteX95" fmla="*/ 9525 w 1428750"/>
              <a:gd name="connsiteY95" fmla="*/ 104775 h 1190625"/>
              <a:gd name="connsiteX96" fmla="*/ 0 w 1428750"/>
              <a:gd name="connsiteY96" fmla="*/ 76200 h 1190625"/>
              <a:gd name="connsiteX97" fmla="*/ 28575 w 1428750"/>
              <a:gd name="connsiteY97" fmla="*/ 57150 h 1190625"/>
              <a:gd name="connsiteX98" fmla="*/ 138113 w 1428750"/>
              <a:gd name="connsiteY98"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52463 w 1428750"/>
              <a:gd name="connsiteY17" fmla="*/ 385763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914400 w 1428750"/>
              <a:gd name="connsiteY62" fmla="*/ 1157288 h 1190625"/>
              <a:gd name="connsiteX63" fmla="*/ 590550 w 1428750"/>
              <a:gd name="connsiteY63" fmla="*/ 1190625 h 1190625"/>
              <a:gd name="connsiteX64" fmla="*/ 561975 w 1428750"/>
              <a:gd name="connsiteY64" fmla="*/ 1152525 h 1190625"/>
              <a:gd name="connsiteX65" fmla="*/ 590550 w 1428750"/>
              <a:gd name="connsiteY65" fmla="*/ 1076325 h 1190625"/>
              <a:gd name="connsiteX66" fmla="*/ 638175 w 1428750"/>
              <a:gd name="connsiteY66" fmla="*/ 1009650 h 1190625"/>
              <a:gd name="connsiteX67" fmla="*/ 647700 w 1428750"/>
              <a:gd name="connsiteY67" fmla="*/ 981075 h 1190625"/>
              <a:gd name="connsiteX68" fmla="*/ 619125 w 1428750"/>
              <a:gd name="connsiteY68" fmla="*/ 990600 h 1190625"/>
              <a:gd name="connsiteX69" fmla="*/ 561975 w 1428750"/>
              <a:gd name="connsiteY69" fmla="*/ 1019175 h 1190625"/>
              <a:gd name="connsiteX70" fmla="*/ 542925 w 1428750"/>
              <a:gd name="connsiteY70" fmla="*/ 1047750 h 1190625"/>
              <a:gd name="connsiteX71" fmla="*/ 514350 w 1428750"/>
              <a:gd name="connsiteY71" fmla="*/ 1057275 h 1190625"/>
              <a:gd name="connsiteX72" fmla="*/ 485775 w 1428750"/>
              <a:gd name="connsiteY72" fmla="*/ 1076325 h 1190625"/>
              <a:gd name="connsiteX73" fmla="*/ 438150 w 1428750"/>
              <a:gd name="connsiteY73" fmla="*/ 1066800 h 1190625"/>
              <a:gd name="connsiteX74" fmla="*/ 400050 w 1428750"/>
              <a:gd name="connsiteY74" fmla="*/ 1009650 h 1190625"/>
              <a:gd name="connsiteX75" fmla="*/ 371475 w 1428750"/>
              <a:gd name="connsiteY75" fmla="*/ 952500 h 1190625"/>
              <a:gd name="connsiteX76" fmla="*/ 352425 w 1428750"/>
              <a:gd name="connsiteY76" fmla="*/ 923925 h 1190625"/>
              <a:gd name="connsiteX77" fmla="*/ 342900 w 1428750"/>
              <a:gd name="connsiteY77" fmla="*/ 895350 h 1190625"/>
              <a:gd name="connsiteX78" fmla="*/ 323850 w 1428750"/>
              <a:gd name="connsiteY78" fmla="*/ 866775 h 1190625"/>
              <a:gd name="connsiteX79" fmla="*/ 304800 w 1428750"/>
              <a:gd name="connsiteY79" fmla="*/ 809625 h 1190625"/>
              <a:gd name="connsiteX80" fmla="*/ 276225 w 1428750"/>
              <a:gd name="connsiteY80" fmla="*/ 752475 h 1190625"/>
              <a:gd name="connsiteX81" fmla="*/ 257175 w 1428750"/>
              <a:gd name="connsiteY81" fmla="*/ 723900 h 1190625"/>
              <a:gd name="connsiteX82" fmla="*/ 238125 w 1428750"/>
              <a:gd name="connsiteY82" fmla="*/ 685800 h 1190625"/>
              <a:gd name="connsiteX83" fmla="*/ 219075 w 1428750"/>
              <a:gd name="connsiteY83" fmla="*/ 657225 h 1190625"/>
              <a:gd name="connsiteX84" fmla="*/ 209550 w 1428750"/>
              <a:gd name="connsiteY84" fmla="*/ 628650 h 1190625"/>
              <a:gd name="connsiteX85" fmla="*/ 190500 w 1428750"/>
              <a:gd name="connsiteY85" fmla="*/ 581025 h 1190625"/>
              <a:gd name="connsiteX86" fmla="*/ 180975 w 1428750"/>
              <a:gd name="connsiteY86" fmla="*/ 552450 h 1190625"/>
              <a:gd name="connsiteX87" fmla="*/ 142875 w 1428750"/>
              <a:gd name="connsiteY87" fmla="*/ 495300 h 1190625"/>
              <a:gd name="connsiteX88" fmla="*/ 114300 w 1428750"/>
              <a:gd name="connsiteY88" fmla="*/ 409575 h 1190625"/>
              <a:gd name="connsiteX89" fmla="*/ 104775 w 1428750"/>
              <a:gd name="connsiteY89" fmla="*/ 381000 h 1190625"/>
              <a:gd name="connsiteX90" fmla="*/ 85725 w 1428750"/>
              <a:gd name="connsiteY90" fmla="*/ 352425 h 1190625"/>
              <a:gd name="connsiteX91" fmla="*/ 66675 w 1428750"/>
              <a:gd name="connsiteY91" fmla="*/ 285750 h 1190625"/>
              <a:gd name="connsiteX92" fmla="*/ 57150 w 1428750"/>
              <a:gd name="connsiteY92" fmla="*/ 247650 h 1190625"/>
              <a:gd name="connsiteX93" fmla="*/ 28575 w 1428750"/>
              <a:gd name="connsiteY93" fmla="*/ 161925 h 1190625"/>
              <a:gd name="connsiteX94" fmla="*/ 9525 w 1428750"/>
              <a:gd name="connsiteY94" fmla="*/ 104775 h 1190625"/>
              <a:gd name="connsiteX95" fmla="*/ 0 w 1428750"/>
              <a:gd name="connsiteY95" fmla="*/ 76200 h 1190625"/>
              <a:gd name="connsiteX96" fmla="*/ 28575 w 1428750"/>
              <a:gd name="connsiteY96" fmla="*/ 57150 h 1190625"/>
              <a:gd name="connsiteX97" fmla="*/ 138113 w 1428750"/>
              <a:gd name="connsiteY97"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52425 h 1190625"/>
              <a:gd name="connsiteX18" fmla="*/ 819150 w 1428750"/>
              <a:gd name="connsiteY18" fmla="*/ 361950 h 1190625"/>
              <a:gd name="connsiteX19" fmla="*/ 857250 w 1428750"/>
              <a:gd name="connsiteY19" fmla="*/ 419100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28725 w 1428750"/>
              <a:gd name="connsiteY33" fmla="*/ 180975 h 1190625"/>
              <a:gd name="connsiteX34" fmla="*/ 1257300 w 1428750"/>
              <a:gd name="connsiteY34" fmla="*/ 152400 h 1190625"/>
              <a:gd name="connsiteX35" fmla="*/ 1266825 w 1428750"/>
              <a:gd name="connsiteY35" fmla="*/ 123825 h 1190625"/>
              <a:gd name="connsiteX36" fmla="*/ 1333500 w 1428750"/>
              <a:gd name="connsiteY36" fmla="*/ 47625 h 1190625"/>
              <a:gd name="connsiteX37" fmla="*/ 1371600 w 1428750"/>
              <a:gd name="connsiteY37" fmla="*/ 28575 h 1190625"/>
              <a:gd name="connsiteX38" fmla="*/ 1428750 w 1428750"/>
              <a:gd name="connsiteY38" fmla="*/ 0 h 1190625"/>
              <a:gd name="connsiteX39" fmla="*/ 1409700 w 1428750"/>
              <a:gd name="connsiteY39" fmla="*/ 57150 h 1190625"/>
              <a:gd name="connsiteX40" fmla="*/ 1381125 w 1428750"/>
              <a:gd name="connsiteY40" fmla="*/ 123825 h 1190625"/>
              <a:gd name="connsiteX41" fmla="*/ 1371600 w 1428750"/>
              <a:gd name="connsiteY41" fmla="*/ 171450 h 1190625"/>
              <a:gd name="connsiteX42" fmla="*/ 1362075 w 1428750"/>
              <a:gd name="connsiteY42" fmla="*/ 209550 h 1190625"/>
              <a:gd name="connsiteX43" fmla="*/ 1352550 w 1428750"/>
              <a:gd name="connsiteY43" fmla="*/ 361950 h 1190625"/>
              <a:gd name="connsiteX44" fmla="*/ 1333500 w 1428750"/>
              <a:gd name="connsiteY44" fmla="*/ 447675 h 1190625"/>
              <a:gd name="connsiteX45" fmla="*/ 1314450 w 1428750"/>
              <a:gd name="connsiteY45" fmla="*/ 552450 h 1190625"/>
              <a:gd name="connsiteX46" fmla="*/ 1304925 w 1428750"/>
              <a:gd name="connsiteY46" fmla="*/ 581025 h 1190625"/>
              <a:gd name="connsiteX47" fmla="*/ 1295400 w 1428750"/>
              <a:gd name="connsiteY47" fmla="*/ 628650 h 1190625"/>
              <a:gd name="connsiteX48" fmla="*/ 1276350 w 1428750"/>
              <a:gd name="connsiteY48" fmla="*/ 685800 h 1190625"/>
              <a:gd name="connsiteX49" fmla="*/ 1266825 w 1428750"/>
              <a:gd name="connsiteY49" fmla="*/ 723900 h 1190625"/>
              <a:gd name="connsiteX50" fmla="*/ 1247775 w 1428750"/>
              <a:gd name="connsiteY50" fmla="*/ 781050 h 1190625"/>
              <a:gd name="connsiteX51" fmla="*/ 1238250 w 1428750"/>
              <a:gd name="connsiteY51" fmla="*/ 809625 h 1190625"/>
              <a:gd name="connsiteX52" fmla="*/ 1219200 w 1428750"/>
              <a:gd name="connsiteY52" fmla="*/ 885825 h 1190625"/>
              <a:gd name="connsiteX53" fmla="*/ 1152525 w 1428750"/>
              <a:gd name="connsiteY53" fmla="*/ 971550 h 1190625"/>
              <a:gd name="connsiteX54" fmla="*/ 1104900 w 1428750"/>
              <a:gd name="connsiteY54" fmla="*/ 1009650 h 1190625"/>
              <a:gd name="connsiteX55" fmla="*/ 1057275 w 1428750"/>
              <a:gd name="connsiteY55" fmla="*/ 1057275 h 1190625"/>
              <a:gd name="connsiteX56" fmla="*/ 1009650 w 1428750"/>
              <a:gd name="connsiteY56" fmla="*/ 1104900 h 1190625"/>
              <a:gd name="connsiteX57" fmla="*/ 962025 w 1428750"/>
              <a:gd name="connsiteY57" fmla="*/ 1066800 h 1190625"/>
              <a:gd name="connsiteX58" fmla="*/ 933450 w 1428750"/>
              <a:gd name="connsiteY58" fmla="*/ 1047750 h 1190625"/>
              <a:gd name="connsiteX59" fmla="*/ 904875 w 1428750"/>
              <a:gd name="connsiteY59" fmla="*/ 1019175 h 1190625"/>
              <a:gd name="connsiteX60" fmla="*/ 847725 w 1428750"/>
              <a:gd name="connsiteY60" fmla="*/ 990600 h 1190625"/>
              <a:gd name="connsiteX61" fmla="*/ 914400 w 1428750"/>
              <a:gd name="connsiteY61" fmla="*/ 1157288 h 1190625"/>
              <a:gd name="connsiteX62" fmla="*/ 590550 w 1428750"/>
              <a:gd name="connsiteY62" fmla="*/ 1190625 h 1190625"/>
              <a:gd name="connsiteX63" fmla="*/ 561975 w 1428750"/>
              <a:gd name="connsiteY63" fmla="*/ 1152525 h 1190625"/>
              <a:gd name="connsiteX64" fmla="*/ 590550 w 1428750"/>
              <a:gd name="connsiteY64" fmla="*/ 1076325 h 1190625"/>
              <a:gd name="connsiteX65" fmla="*/ 638175 w 1428750"/>
              <a:gd name="connsiteY65" fmla="*/ 1009650 h 1190625"/>
              <a:gd name="connsiteX66" fmla="*/ 647700 w 1428750"/>
              <a:gd name="connsiteY66" fmla="*/ 981075 h 1190625"/>
              <a:gd name="connsiteX67" fmla="*/ 619125 w 1428750"/>
              <a:gd name="connsiteY67" fmla="*/ 990600 h 1190625"/>
              <a:gd name="connsiteX68" fmla="*/ 561975 w 1428750"/>
              <a:gd name="connsiteY68" fmla="*/ 1019175 h 1190625"/>
              <a:gd name="connsiteX69" fmla="*/ 542925 w 1428750"/>
              <a:gd name="connsiteY69" fmla="*/ 1047750 h 1190625"/>
              <a:gd name="connsiteX70" fmla="*/ 514350 w 1428750"/>
              <a:gd name="connsiteY70" fmla="*/ 1057275 h 1190625"/>
              <a:gd name="connsiteX71" fmla="*/ 485775 w 1428750"/>
              <a:gd name="connsiteY71" fmla="*/ 1076325 h 1190625"/>
              <a:gd name="connsiteX72" fmla="*/ 438150 w 1428750"/>
              <a:gd name="connsiteY72" fmla="*/ 1066800 h 1190625"/>
              <a:gd name="connsiteX73" fmla="*/ 400050 w 1428750"/>
              <a:gd name="connsiteY73" fmla="*/ 1009650 h 1190625"/>
              <a:gd name="connsiteX74" fmla="*/ 371475 w 1428750"/>
              <a:gd name="connsiteY74" fmla="*/ 952500 h 1190625"/>
              <a:gd name="connsiteX75" fmla="*/ 352425 w 1428750"/>
              <a:gd name="connsiteY75" fmla="*/ 923925 h 1190625"/>
              <a:gd name="connsiteX76" fmla="*/ 342900 w 1428750"/>
              <a:gd name="connsiteY76" fmla="*/ 895350 h 1190625"/>
              <a:gd name="connsiteX77" fmla="*/ 323850 w 1428750"/>
              <a:gd name="connsiteY77" fmla="*/ 866775 h 1190625"/>
              <a:gd name="connsiteX78" fmla="*/ 304800 w 1428750"/>
              <a:gd name="connsiteY78" fmla="*/ 809625 h 1190625"/>
              <a:gd name="connsiteX79" fmla="*/ 276225 w 1428750"/>
              <a:gd name="connsiteY79" fmla="*/ 752475 h 1190625"/>
              <a:gd name="connsiteX80" fmla="*/ 257175 w 1428750"/>
              <a:gd name="connsiteY80" fmla="*/ 723900 h 1190625"/>
              <a:gd name="connsiteX81" fmla="*/ 238125 w 1428750"/>
              <a:gd name="connsiteY81" fmla="*/ 685800 h 1190625"/>
              <a:gd name="connsiteX82" fmla="*/ 219075 w 1428750"/>
              <a:gd name="connsiteY82" fmla="*/ 657225 h 1190625"/>
              <a:gd name="connsiteX83" fmla="*/ 209550 w 1428750"/>
              <a:gd name="connsiteY83" fmla="*/ 628650 h 1190625"/>
              <a:gd name="connsiteX84" fmla="*/ 190500 w 1428750"/>
              <a:gd name="connsiteY84" fmla="*/ 581025 h 1190625"/>
              <a:gd name="connsiteX85" fmla="*/ 180975 w 1428750"/>
              <a:gd name="connsiteY85" fmla="*/ 552450 h 1190625"/>
              <a:gd name="connsiteX86" fmla="*/ 142875 w 1428750"/>
              <a:gd name="connsiteY86" fmla="*/ 495300 h 1190625"/>
              <a:gd name="connsiteX87" fmla="*/ 114300 w 1428750"/>
              <a:gd name="connsiteY87" fmla="*/ 409575 h 1190625"/>
              <a:gd name="connsiteX88" fmla="*/ 104775 w 1428750"/>
              <a:gd name="connsiteY88" fmla="*/ 381000 h 1190625"/>
              <a:gd name="connsiteX89" fmla="*/ 85725 w 1428750"/>
              <a:gd name="connsiteY89" fmla="*/ 352425 h 1190625"/>
              <a:gd name="connsiteX90" fmla="*/ 66675 w 1428750"/>
              <a:gd name="connsiteY90" fmla="*/ 285750 h 1190625"/>
              <a:gd name="connsiteX91" fmla="*/ 57150 w 1428750"/>
              <a:gd name="connsiteY91" fmla="*/ 247650 h 1190625"/>
              <a:gd name="connsiteX92" fmla="*/ 28575 w 1428750"/>
              <a:gd name="connsiteY92" fmla="*/ 161925 h 1190625"/>
              <a:gd name="connsiteX93" fmla="*/ 9525 w 1428750"/>
              <a:gd name="connsiteY93" fmla="*/ 104775 h 1190625"/>
              <a:gd name="connsiteX94" fmla="*/ 0 w 1428750"/>
              <a:gd name="connsiteY94" fmla="*/ 76200 h 1190625"/>
              <a:gd name="connsiteX95" fmla="*/ 28575 w 1428750"/>
              <a:gd name="connsiteY95" fmla="*/ 57150 h 1190625"/>
              <a:gd name="connsiteX96" fmla="*/ 138113 w 1428750"/>
              <a:gd name="connsiteY96"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52425 h 1190625"/>
              <a:gd name="connsiteX18" fmla="*/ 819150 w 1428750"/>
              <a:gd name="connsiteY18" fmla="*/ 361950 h 1190625"/>
              <a:gd name="connsiteX19" fmla="*/ 857250 w 1428750"/>
              <a:gd name="connsiteY19" fmla="*/ 419100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28725 w 1428750"/>
              <a:gd name="connsiteY33" fmla="*/ 180975 h 1190625"/>
              <a:gd name="connsiteX34" fmla="*/ 1257300 w 1428750"/>
              <a:gd name="connsiteY34" fmla="*/ 152400 h 1190625"/>
              <a:gd name="connsiteX35" fmla="*/ 1333500 w 1428750"/>
              <a:gd name="connsiteY35" fmla="*/ 47625 h 1190625"/>
              <a:gd name="connsiteX36" fmla="*/ 1371600 w 1428750"/>
              <a:gd name="connsiteY36" fmla="*/ 28575 h 1190625"/>
              <a:gd name="connsiteX37" fmla="*/ 1428750 w 1428750"/>
              <a:gd name="connsiteY37" fmla="*/ 0 h 1190625"/>
              <a:gd name="connsiteX38" fmla="*/ 1409700 w 1428750"/>
              <a:gd name="connsiteY38" fmla="*/ 57150 h 1190625"/>
              <a:gd name="connsiteX39" fmla="*/ 1381125 w 1428750"/>
              <a:gd name="connsiteY39" fmla="*/ 123825 h 1190625"/>
              <a:gd name="connsiteX40" fmla="*/ 1371600 w 1428750"/>
              <a:gd name="connsiteY40" fmla="*/ 171450 h 1190625"/>
              <a:gd name="connsiteX41" fmla="*/ 1362075 w 1428750"/>
              <a:gd name="connsiteY41" fmla="*/ 209550 h 1190625"/>
              <a:gd name="connsiteX42" fmla="*/ 1352550 w 1428750"/>
              <a:gd name="connsiteY42" fmla="*/ 361950 h 1190625"/>
              <a:gd name="connsiteX43" fmla="*/ 1333500 w 1428750"/>
              <a:gd name="connsiteY43" fmla="*/ 447675 h 1190625"/>
              <a:gd name="connsiteX44" fmla="*/ 1314450 w 1428750"/>
              <a:gd name="connsiteY44" fmla="*/ 552450 h 1190625"/>
              <a:gd name="connsiteX45" fmla="*/ 1304925 w 1428750"/>
              <a:gd name="connsiteY45" fmla="*/ 581025 h 1190625"/>
              <a:gd name="connsiteX46" fmla="*/ 1295400 w 1428750"/>
              <a:gd name="connsiteY46" fmla="*/ 628650 h 1190625"/>
              <a:gd name="connsiteX47" fmla="*/ 1276350 w 1428750"/>
              <a:gd name="connsiteY47" fmla="*/ 685800 h 1190625"/>
              <a:gd name="connsiteX48" fmla="*/ 1266825 w 1428750"/>
              <a:gd name="connsiteY48" fmla="*/ 723900 h 1190625"/>
              <a:gd name="connsiteX49" fmla="*/ 1247775 w 1428750"/>
              <a:gd name="connsiteY49" fmla="*/ 781050 h 1190625"/>
              <a:gd name="connsiteX50" fmla="*/ 1238250 w 1428750"/>
              <a:gd name="connsiteY50" fmla="*/ 809625 h 1190625"/>
              <a:gd name="connsiteX51" fmla="*/ 1219200 w 1428750"/>
              <a:gd name="connsiteY51" fmla="*/ 885825 h 1190625"/>
              <a:gd name="connsiteX52" fmla="*/ 1152525 w 1428750"/>
              <a:gd name="connsiteY52" fmla="*/ 971550 h 1190625"/>
              <a:gd name="connsiteX53" fmla="*/ 1104900 w 1428750"/>
              <a:gd name="connsiteY53" fmla="*/ 1009650 h 1190625"/>
              <a:gd name="connsiteX54" fmla="*/ 1057275 w 1428750"/>
              <a:gd name="connsiteY54" fmla="*/ 1057275 h 1190625"/>
              <a:gd name="connsiteX55" fmla="*/ 1009650 w 1428750"/>
              <a:gd name="connsiteY55" fmla="*/ 1104900 h 1190625"/>
              <a:gd name="connsiteX56" fmla="*/ 962025 w 1428750"/>
              <a:gd name="connsiteY56" fmla="*/ 1066800 h 1190625"/>
              <a:gd name="connsiteX57" fmla="*/ 933450 w 1428750"/>
              <a:gd name="connsiteY57" fmla="*/ 1047750 h 1190625"/>
              <a:gd name="connsiteX58" fmla="*/ 904875 w 1428750"/>
              <a:gd name="connsiteY58" fmla="*/ 1019175 h 1190625"/>
              <a:gd name="connsiteX59" fmla="*/ 847725 w 1428750"/>
              <a:gd name="connsiteY59" fmla="*/ 990600 h 1190625"/>
              <a:gd name="connsiteX60" fmla="*/ 914400 w 1428750"/>
              <a:gd name="connsiteY60" fmla="*/ 1157288 h 1190625"/>
              <a:gd name="connsiteX61" fmla="*/ 590550 w 1428750"/>
              <a:gd name="connsiteY61" fmla="*/ 1190625 h 1190625"/>
              <a:gd name="connsiteX62" fmla="*/ 561975 w 1428750"/>
              <a:gd name="connsiteY62" fmla="*/ 1152525 h 1190625"/>
              <a:gd name="connsiteX63" fmla="*/ 590550 w 1428750"/>
              <a:gd name="connsiteY63" fmla="*/ 1076325 h 1190625"/>
              <a:gd name="connsiteX64" fmla="*/ 638175 w 1428750"/>
              <a:gd name="connsiteY64" fmla="*/ 1009650 h 1190625"/>
              <a:gd name="connsiteX65" fmla="*/ 647700 w 1428750"/>
              <a:gd name="connsiteY65" fmla="*/ 981075 h 1190625"/>
              <a:gd name="connsiteX66" fmla="*/ 619125 w 1428750"/>
              <a:gd name="connsiteY66" fmla="*/ 990600 h 1190625"/>
              <a:gd name="connsiteX67" fmla="*/ 561975 w 1428750"/>
              <a:gd name="connsiteY67" fmla="*/ 1019175 h 1190625"/>
              <a:gd name="connsiteX68" fmla="*/ 542925 w 1428750"/>
              <a:gd name="connsiteY68" fmla="*/ 1047750 h 1190625"/>
              <a:gd name="connsiteX69" fmla="*/ 514350 w 1428750"/>
              <a:gd name="connsiteY69" fmla="*/ 1057275 h 1190625"/>
              <a:gd name="connsiteX70" fmla="*/ 485775 w 1428750"/>
              <a:gd name="connsiteY70" fmla="*/ 1076325 h 1190625"/>
              <a:gd name="connsiteX71" fmla="*/ 438150 w 1428750"/>
              <a:gd name="connsiteY71" fmla="*/ 1066800 h 1190625"/>
              <a:gd name="connsiteX72" fmla="*/ 400050 w 1428750"/>
              <a:gd name="connsiteY72" fmla="*/ 1009650 h 1190625"/>
              <a:gd name="connsiteX73" fmla="*/ 371475 w 1428750"/>
              <a:gd name="connsiteY73" fmla="*/ 952500 h 1190625"/>
              <a:gd name="connsiteX74" fmla="*/ 352425 w 1428750"/>
              <a:gd name="connsiteY74" fmla="*/ 923925 h 1190625"/>
              <a:gd name="connsiteX75" fmla="*/ 342900 w 1428750"/>
              <a:gd name="connsiteY75" fmla="*/ 895350 h 1190625"/>
              <a:gd name="connsiteX76" fmla="*/ 323850 w 1428750"/>
              <a:gd name="connsiteY76" fmla="*/ 866775 h 1190625"/>
              <a:gd name="connsiteX77" fmla="*/ 304800 w 1428750"/>
              <a:gd name="connsiteY77" fmla="*/ 809625 h 1190625"/>
              <a:gd name="connsiteX78" fmla="*/ 276225 w 1428750"/>
              <a:gd name="connsiteY78" fmla="*/ 752475 h 1190625"/>
              <a:gd name="connsiteX79" fmla="*/ 257175 w 1428750"/>
              <a:gd name="connsiteY79" fmla="*/ 723900 h 1190625"/>
              <a:gd name="connsiteX80" fmla="*/ 238125 w 1428750"/>
              <a:gd name="connsiteY80" fmla="*/ 685800 h 1190625"/>
              <a:gd name="connsiteX81" fmla="*/ 219075 w 1428750"/>
              <a:gd name="connsiteY81" fmla="*/ 657225 h 1190625"/>
              <a:gd name="connsiteX82" fmla="*/ 209550 w 1428750"/>
              <a:gd name="connsiteY82" fmla="*/ 628650 h 1190625"/>
              <a:gd name="connsiteX83" fmla="*/ 190500 w 1428750"/>
              <a:gd name="connsiteY83" fmla="*/ 581025 h 1190625"/>
              <a:gd name="connsiteX84" fmla="*/ 180975 w 1428750"/>
              <a:gd name="connsiteY84" fmla="*/ 552450 h 1190625"/>
              <a:gd name="connsiteX85" fmla="*/ 142875 w 1428750"/>
              <a:gd name="connsiteY85" fmla="*/ 495300 h 1190625"/>
              <a:gd name="connsiteX86" fmla="*/ 114300 w 1428750"/>
              <a:gd name="connsiteY86" fmla="*/ 409575 h 1190625"/>
              <a:gd name="connsiteX87" fmla="*/ 104775 w 1428750"/>
              <a:gd name="connsiteY87" fmla="*/ 381000 h 1190625"/>
              <a:gd name="connsiteX88" fmla="*/ 85725 w 1428750"/>
              <a:gd name="connsiteY88" fmla="*/ 352425 h 1190625"/>
              <a:gd name="connsiteX89" fmla="*/ 66675 w 1428750"/>
              <a:gd name="connsiteY89" fmla="*/ 285750 h 1190625"/>
              <a:gd name="connsiteX90" fmla="*/ 57150 w 1428750"/>
              <a:gd name="connsiteY90" fmla="*/ 247650 h 1190625"/>
              <a:gd name="connsiteX91" fmla="*/ 28575 w 1428750"/>
              <a:gd name="connsiteY91" fmla="*/ 161925 h 1190625"/>
              <a:gd name="connsiteX92" fmla="*/ 9525 w 1428750"/>
              <a:gd name="connsiteY92" fmla="*/ 104775 h 1190625"/>
              <a:gd name="connsiteX93" fmla="*/ 0 w 1428750"/>
              <a:gd name="connsiteY93" fmla="*/ 76200 h 1190625"/>
              <a:gd name="connsiteX94" fmla="*/ 28575 w 1428750"/>
              <a:gd name="connsiteY94" fmla="*/ 57150 h 1190625"/>
              <a:gd name="connsiteX95" fmla="*/ 138113 w 1428750"/>
              <a:gd name="connsiteY95"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52425 h 1190625"/>
              <a:gd name="connsiteX18" fmla="*/ 819150 w 1428750"/>
              <a:gd name="connsiteY18" fmla="*/ 361950 h 1190625"/>
              <a:gd name="connsiteX19" fmla="*/ 857250 w 1428750"/>
              <a:gd name="connsiteY19" fmla="*/ 419100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47775 w 1428750"/>
              <a:gd name="connsiteY48" fmla="*/ 781050 h 1190625"/>
              <a:gd name="connsiteX49" fmla="*/ 1238250 w 1428750"/>
              <a:gd name="connsiteY49" fmla="*/ 809625 h 1190625"/>
              <a:gd name="connsiteX50" fmla="*/ 1219200 w 1428750"/>
              <a:gd name="connsiteY50" fmla="*/ 885825 h 1190625"/>
              <a:gd name="connsiteX51" fmla="*/ 1152525 w 1428750"/>
              <a:gd name="connsiteY51" fmla="*/ 971550 h 1190625"/>
              <a:gd name="connsiteX52" fmla="*/ 1104900 w 1428750"/>
              <a:gd name="connsiteY52" fmla="*/ 1009650 h 1190625"/>
              <a:gd name="connsiteX53" fmla="*/ 1057275 w 1428750"/>
              <a:gd name="connsiteY53" fmla="*/ 1057275 h 1190625"/>
              <a:gd name="connsiteX54" fmla="*/ 1009650 w 1428750"/>
              <a:gd name="connsiteY54" fmla="*/ 1104900 h 1190625"/>
              <a:gd name="connsiteX55" fmla="*/ 962025 w 1428750"/>
              <a:gd name="connsiteY55" fmla="*/ 1066800 h 1190625"/>
              <a:gd name="connsiteX56" fmla="*/ 933450 w 1428750"/>
              <a:gd name="connsiteY56" fmla="*/ 1047750 h 1190625"/>
              <a:gd name="connsiteX57" fmla="*/ 904875 w 1428750"/>
              <a:gd name="connsiteY57" fmla="*/ 1019175 h 1190625"/>
              <a:gd name="connsiteX58" fmla="*/ 847725 w 1428750"/>
              <a:gd name="connsiteY58" fmla="*/ 990600 h 1190625"/>
              <a:gd name="connsiteX59" fmla="*/ 914400 w 1428750"/>
              <a:gd name="connsiteY59" fmla="*/ 1157288 h 1190625"/>
              <a:gd name="connsiteX60" fmla="*/ 590550 w 1428750"/>
              <a:gd name="connsiteY60" fmla="*/ 1190625 h 1190625"/>
              <a:gd name="connsiteX61" fmla="*/ 561975 w 1428750"/>
              <a:gd name="connsiteY61" fmla="*/ 1152525 h 1190625"/>
              <a:gd name="connsiteX62" fmla="*/ 590550 w 1428750"/>
              <a:gd name="connsiteY62" fmla="*/ 1076325 h 1190625"/>
              <a:gd name="connsiteX63" fmla="*/ 638175 w 1428750"/>
              <a:gd name="connsiteY63" fmla="*/ 1009650 h 1190625"/>
              <a:gd name="connsiteX64" fmla="*/ 647700 w 1428750"/>
              <a:gd name="connsiteY64" fmla="*/ 981075 h 1190625"/>
              <a:gd name="connsiteX65" fmla="*/ 619125 w 1428750"/>
              <a:gd name="connsiteY65" fmla="*/ 990600 h 1190625"/>
              <a:gd name="connsiteX66" fmla="*/ 561975 w 1428750"/>
              <a:gd name="connsiteY66" fmla="*/ 1019175 h 1190625"/>
              <a:gd name="connsiteX67" fmla="*/ 542925 w 1428750"/>
              <a:gd name="connsiteY67" fmla="*/ 1047750 h 1190625"/>
              <a:gd name="connsiteX68" fmla="*/ 514350 w 1428750"/>
              <a:gd name="connsiteY68" fmla="*/ 1057275 h 1190625"/>
              <a:gd name="connsiteX69" fmla="*/ 485775 w 1428750"/>
              <a:gd name="connsiteY69" fmla="*/ 1076325 h 1190625"/>
              <a:gd name="connsiteX70" fmla="*/ 438150 w 1428750"/>
              <a:gd name="connsiteY70" fmla="*/ 1066800 h 1190625"/>
              <a:gd name="connsiteX71" fmla="*/ 400050 w 1428750"/>
              <a:gd name="connsiteY71" fmla="*/ 1009650 h 1190625"/>
              <a:gd name="connsiteX72" fmla="*/ 371475 w 1428750"/>
              <a:gd name="connsiteY72" fmla="*/ 952500 h 1190625"/>
              <a:gd name="connsiteX73" fmla="*/ 352425 w 1428750"/>
              <a:gd name="connsiteY73" fmla="*/ 923925 h 1190625"/>
              <a:gd name="connsiteX74" fmla="*/ 342900 w 1428750"/>
              <a:gd name="connsiteY74" fmla="*/ 895350 h 1190625"/>
              <a:gd name="connsiteX75" fmla="*/ 323850 w 1428750"/>
              <a:gd name="connsiteY75" fmla="*/ 866775 h 1190625"/>
              <a:gd name="connsiteX76" fmla="*/ 304800 w 1428750"/>
              <a:gd name="connsiteY76" fmla="*/ 809625 h 1190625"/>
              <a:gd name="connsiteX77" fmla="*/ 276225 w 1428750"/>
              <a:gd name="connsiteY77" fmla="*/ 752475 h 1190625"/>
              <a:gd name="connsiteX78" fmla="*/ 257175 w 1428750"/>
              <a:gd name="connsiteY78" fmla="*/ 723900 h 1190625"/>
              <a:gd name="connsiteX79" fmla="*/ 238125 w 1428750"/>
              <a:gd name="connsiteY79" fmla="*/ 685800 h 1190625"/>
              <a:gd name="connsiteX80" fmla="*/ 219075 w 1428750"/>
              <a:gd name="connsiteY80" fmla="*/ 657225 h 1190625"/>
              <a:gd name="connsiteX81" fmla="*/ 209550 w 1428750"/>
              <a:gd name="connsiteY81" fmla="*/ 628650 h 1190625"/>
              <a:gd name="connsiteX82" fmla="*/ 190500 w 1428750"/>
              <a:gd name="connsiteY82" fmla="*/ 581025 h 1190625"/>
              <a:gd name="connsiteX83" fmla="*/ 180975 w 1428750"/>
              <a:gd name="connsiteY83" fmla="*/ 552450 h 1190625"/>
              <a:gd name="connsiteX84" fmla="*/ 142875 w 1428750"/>
              <a:gd name="connsiteY84" fmla="*/ 495300 h 1190625"/>
              <a:gd name="connsiteX85" fmla="*/ 114300 w 1428750"/>
              <a:gd name="connsiteY85" fmla="*/ 409575 h 1190625"/>
              <a:gd name="connsiteX86" fmla="*/ 104775 w 1428750"/>
              <a:gd name="connsiteY86" fmla="*/ 381000 h 1190625"/>
              <a:gd name="connsiteX87" fmla="*/ 85725 w 1428750"/>
              <a:gd name="connsiteY87" fmla="*/ 352425 h 1190625"/>
              <a:gd name="connsiteX88" fmla="*/ 66675 w 1428750"/>
              <a:gd name="connsiteY88" fmla="*/ 285750 h 1190625"/>
              <a:gd name="connsiteX89" fmla="*/ 57150 w 1428750"/>
              <a:gd name="connsiteY89" fmla="*/ 247650 h 1190625"/>
              <a:gd name="connsiteX90" fmla="*/ 28575 w 1428750"/>
              <a:gd name="connsiteY90" fmla="*/ 161925 h 1190625"/>
              <a:gd name="connsiteX91" fmla="*/ 9525 w 1428750"/>
              <a:gd name="connsiteY91" fmla="*/ 104775 h 1190625"/>
              <a:gd name="connsiteX92" fmla="*/ 0 w 1428750"/>
              <a:gd name="connsiteY92" fmla="*/ 76200 h 1190625"/>
              <a:gd name="connsiteX93" fmla="*/ 28575 w 1428750"/>
              <a:gd name="connsiteY93" fmla="*/ 57150 h 1190625"/>
              <a:gd name="connsiteX94" fmla="*/ 138113 w 1428750"/>
              <a:gd name="connsiteY94"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52425 h 1190625"/>
              <a:gd name="connsiteX18" fmla="*/ 800100 w 1428750"/>
              <a:gd name="connsiteY18" fmla="*/ 381000 h 1190625"/>
              <a:gd name="connsiteX19" fmla="*/ 857250 w 1428750"/>
              <a:gd name="connsiteY19" fmla="*/ 419100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47775 w 1428750"/>
              <a:gd name="connsiteY48" fmla="*/ 781050 h 1190625"/>
              <a:gd name="connsiteX49" fmla="*/ 1238250 w 1428750"/>
              <a:gd name="connsiteY49" fmla="*/ 809625 h 1190625"/>
              <a:gd name="connsiteX50" fmla="*/ 1219200 w 1428750"/>
              <a:gd name="connsiteY50" fmla="*/ 885825 h 1190625"/>
              <a:gd name="connsiteX51" fmla="*/ 1152525 w 1428750"/>
              <a:gd name="connsiteY51" fmla="*/ 971550 h 1190625"/>
              <a:gd name="connsiteX52" fmla="*/ 1104900 w 1428750"/>
              <a:gd name="connsiteY52" fmla="*/ 1009650 h 1190625"/>
              <a:gd name="connsiteX53" fmla="*/ 1057275 w 1428750"/>
              <a:gd name="connsiteY53" fmla="*/ 1057275 h 1190625"/>
              <a:gd name="connsiteX54" fmla="*/ 1009650 w 1428750"/>
              <a:gd name="connsiteY54" fmla="*/ 1104900 h 1190625"/>
              <a:gd name="connsiteX55" fmla="*/ 962025 w 1428750"/>
              <a:gd name="connsiteY55" fmla="*/ 1066800 h 1190625"/>
              <a:gd name="connsiteX56" fmla="*/ 933450 w 1428750"/>
              <a:gd name="connsiteY56" fmla="*/ 1047750 h 1190625"/>
              <a:gd name="connsiteX57" fmla="*/ 904875 w 1428750"/>
              <a:gd name="connsiteY57" fmla="*/ 1019175 h 1190625"/>
              <a:gd name="connsiteX58" fmla="*/ 847725 w 1428750"/>
              <a:gd name="connsiteY58" fmla="*/ 990600 h 1190625"/>
              <a:gd name="connsiteX59" fmla="*/ 914400 w 1428750"/>
              <a:gd name="connsiteY59" fmla="*/ 1157288 h 1190625"/>
              <a:gd name="connsiteX60" fmla="*/ 590550 w 1428750"/>
              <a:gd name="connsiteY60" fmla="*/ 1190625 h 1190625"/>
              <a:gd name="connsiteX61" fmla="*/ 561975 w 1428750"/>
              <a:gd name="connsiteY61" fmla="*/ 1152525 h 1190625"/>
              <a:gd name="connsiteX62" fmla="*/ 590550 w 1428750"/>
              <a:gd name="connsiteY62" fmla="*/ 1076325 h 1190625"/>
              <a:gd name="connsiteX63" fmla="*/ 638175 w 1428750"/>
              <a:gd name="connsiteY63" fmla="*/ 1009650 h 1190625"/>
              <a:gd name="connsiteX64" fmla="*/ 647700 w 1428750"/>
              <a:gd name="connsiteY64" fmla="*/ 981075 h 1190625"/>
              <a:gd name="connsiteX65" fmla="*/ 619125 w 1428750"/>
              <a:gd name="connsiteY65" fmla="*/ 990600 h 1190625"/>
              <a:gd name="connsiteX66" fmla="*/ 561975 w 1428750"/>
              <a:gd name="connsiteY66" fmla="*/ 1019175 h 1190625"/>
              <a:gd name="connsiteX67" fmla="*/ 542925 w 1428750"/>
              <a:gd name="connsiteY67" fmla="*/ 1047750 h 1190625"/>
              <a:gd name="connsiteX68" fmla="*/ 514350 w 1428750"/>
              <a:gd name="connsiteY68" fmla="*/ 1057275 h 1190625"/>
              <a:gd name="connsiteX69" fmla="*/ 485775 w 1428750"/>
              <a:gd name="connsiteY69" fmla="*/ 1076325 h 1190625"/>
              <a:gd name="connsiteX70" fmla="*/ 438150 w 1428750"/>
              <a:gd name="connsiteY70" fmla="*/ 1066800 h 1190625"/>
              <a:gd name="connsiteX71" fmla="*/ 400050 w 1428750"/>
              <a:gd name="connsiteY71" fmla="*/ 1009650 h 1190625"/>
              <a:gd name="connsiteX72" fmla="*/ 371475 w 1428750"/>
              <a:gd name="connsiteY72" fmla="*/ 952500 h 1190625"/>
              <a:gd name="connsiteX73" fmla="*/ 352425 w 1428750"/>
              <a:gd name="connsiteY73" fmla="*/ 923925 h 1190625"/>
              <a:gd name="connsiteX74" fmla="*/ 342900 w 1428750"/>
              <a:gd name="connsiteY74" fmla="*/ 895350 h 1190625"/>
              <a:gd name="connsiteX75" fmla="*/ 323850 w 1428750"/>
              <a:gd name="connsiteY75" fmla="*/ 866775 h 1190625"/>
              <a:gd name="connsiteX76" fmla="*/ 304800 w 1428750"/>
              <a:gd name="connsiteY76" fmla="*/ 809625 h 1190625"/>
              <a:gd name="connsiteX77" fmla="*/ 276225 w 1428750"/>
              <a:gd name="connsiteY77" fmla="*/ 752475 h 1190625"/>
              <a:gd name="connsiteX78" fmla="*/ 257175 w 1428750"/>
              <a:gd name="connsiteY78" fmla="*/ 723900 h 1190625"/>
              <a:gd name="connsiteX79" fmla="*/ 238125 w 1428750"/>
              <a:gd name="connsiteY79" fmla="*/ 685800 h 1190625"/>
              <a:gd name="connsiteX80" fmla="*/ 219075 w 1428750"/>
              <a:gd name="connsiteY80" fmla="*/ 657225 h 1190625"/>
              <a:gd name="connsiteX81" fmla="*/ 209550 w 1428750"/>
              <a:gd name="connsiteY81" fmla="*/ 628650 h 1190625"/>
              <a:gd name="connsiteX82" fmla="*/ 190500 w 1428750"/>
              <a:gd name="connsiteY82" fmla="*/ 581025 h 1190625"/>
              <a:gd name="connsiteX83" fmla="*/ 180975 w 1428750"/>
              <a:gd name="connsiteY83" fmla="*/ 552450 h 1190625"/>
              <a:gd name="connsiteX84" fmla="*/ 142875 w 1428750"/>
              <a:gd name="connsiteY84" fmla="*/ 495300 h 1190625"/>
              <a:gd name="connsiteX85" fmla="*/ 114300 w 1428750"/>
              <a:gd name="connsiteY85" fmla="*/ 409575 h 1190625"/>
              <a:gd name="connsiteX86" fmla="*/ 104775 w 1428750"/>
              <a:gd name="connsiteY86" fmla="*/ 381000 h 1190625"/>
              <a:gd name="connsiteX87" fmla="*/ 85725 w 1428750"/>
              <a:gd name="connsiteY87" fmla="*/ 352425 h 1190625"/>
              <a:gd name="connsiteX88" fmla="*/ 66675 w 1428750"/>
              <a:gd name="connsiteY88" fmla="*/ 285750 h 1190625"/>
              <a:gd name="connsiteX89" fmla="*/ 57150 w 1428750"/>
              <a:gd name="connsiteY89" fmla="*/ 247650 h 1190625"/>
              <a:gd name="connsiteX90" fmla="*/ 28575 w 1428750"/>
              <a:gd name="connsiteY90" fmla="*/ 161925 h 1190625"/>
              <a:gd name="connsiteX91" fmla="*/ 9525 w 1428750"/>
              <a:gd name="connsiteY91" fmla="*/ 104775 h 1190625"/>
              <a:gd name="connsiteX92" fmla="*/ 0 w 1428750"/>
              <a:gd name="connsiteY92" fmla="*/ 76200 h 1190625"/>
              <a:gd name="connsiteX93" fmla="*/ 28575 w 1428750"/>
              <a:gd name="connsiteY93" fmla="*/ 57150 h 1190625"/>
              <a:gd name="connsiteX94" fmla="*/ 138113 w 1428750"/>
              <a:gd name="connsiteY94"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66713 h 1190625"/>
              <a:gd name="connsiteX18" fmla="*/ 800100 w 1428750"/>
              <a:gd name="connsiteY18" fmla="*/ 381000 h 1190625"/>
              <a:gd name="connsiteX19" fmla="*/ 857250 w 1428750"/>
              <a:gd name="connsiteY19" fmla="*/ 419100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47775 w 1428750"/>
              <a:gd name="connsiteY48" fmla="*/ 781050 h 1190625"/>
              <a:gd name="connsiteX49" fmla="*/ 1238250 w 1428750"/>
              <a:gd name="connsiteY49" fmla="*/ 809625 h 1190625"/>
              <a:gd name="connsiteX50" fmla="*/ 1219200 w 1428750"/>
              <a:gd name="connsiteY50" fmla="*/ 885825 h 1190625"/>
              <a:gd name="connsiteX51" fmla="*/ 1152525 w 1428750"/>
              <a:gd name="connsiteY51" fmla="*/ 971550 h 1190625"/>
              <a:gd name="connsiteX52" fmla="*/ 1104900 w 1428750"/>
              <a:gd name="connsiteY52" fmla="*/ 1009650 h 1190625"/>
              <a:gd name="connsiteX53" fmla="*/ 1057275 w 1428750"/>
              <a:gd name="connsiteY53" fmla="*/ 1057275 h 1190625"/>
              <a:gd name="connsiteX54" fmla="*/ 1009650 w 1428750"/>
              <a:gd name="connsiteY54" fmla="*/ 1104900 h 1190625"/>
              <a:gd name="connsiteX55" fmla="*/ 962025 w 1428750"/>
              <a:gd name="connsiteY55" fmla="*/ 1066800 h 1190625"/>
              <a:gd name="connsiteX56" fmla="*/ 933450 w 1428750"/>
              <a:gd name="connsiteY56" fmla="*/ 1047750 h 1190625"/>
              <a:gd name="connsiteX57" fmla="*/ 904875 w 1428750"/>
              <a:gd name="connsiteY57" fmla="*/ 1019175 h 1190625"/>
              <a:gd name="connsiteX58" fmla="*/ 847725 w 1428750"/>
              <a:gd name="connsiteY58" fmla="*/ 990600 h 1190625"/>
              <a:gd name="connsiteX59" fmla="*/ 914400 w 1428750"/>
              <a:gd name="connsiteY59" fmla="*/ 1157288 h 1190625"/>
              <a:gd name="connsiteX60" fmla="*/ 590550 w 1428750"/>
              <a:gd name="connsiteY60" fmla="*/ 1190625 h 1190625"/>
              <a:gd name="connsiteX61" fmla="*/ 561975 w 1428750"/>
              <a:gd name="connsiteY61" fmla="*/ 1152525 h 1190625"/>
              <a:gd name="connsiteX62" fmla="*/ 590550 w 1428750"/>
              <a:gd name="connsiteY62" fmla="*/ 1076325 h 1190625"/>
              <a:gd name="connsiteX63" fmla="*/ 638175 w 1428750"/>
              <a:gd name="connsiteY63" fmla="*/ 1009650 h 1190625"/>
              <a:gd name="connsiteX64" fmla="*/ 647700 w 1428750"/>
              <a:gd name="connsiteY64" fmla="*/ 981075 h 1190625"/>
              <a:gd name="connsiteX65" fmla="*/ 619125 w 1428750"/>
              <a:gd name="connsiteY65" fmla="*/ 990600 h 1190625"/>
              <a:gd name="connsiteX66" fmla="*/ 561975 w 1428750"/>
              <a:gd name="connsiteY66" fmla="*/ 1019175 h 1190625"/>
              <a:gd name="connsiteX67" fmla="*/ 542925 w 1428750"/>
              <a:gd name="connsiteY67" fmla="*/ 1047750 h 1190625"/>
              <a:gd name="connsiteX68" fmla="*/ 514350 w 1428750"/>
              <a:gd name="connsiteY68" fmla="*/ 1057275 h 1190625"/>
              <a:gd name="connsiteX69" fmla="*/ 485775 w 1428750"/>
              <a:gd name="connsiteY69" fmla="*/ 1076325 h 1190625"/>
              <a:gd name="connsiteX70" fmla="*/ 438150 w 1428750"/>
              <a:gd name="connsiteY70" fmla="*/ 1066800 h 1190625"/>
              <a:gd name="connsiteX71" fmla="*/ 400050 w 1428750"/>
              <a:gd name="connsiteY71" fmla="*/ 1009650 h 1190625"/>
              <a:gd name="connsiteX72" fmla="*/ 371475 w 1428750"/>
              <a:gd name="connsiteY72" fmla="*/ 952500 h 1190625"/>
              <a:gd name="connsiteX73" fmla="*/ 352425 w 1428750"/>
              <a:gd name="connsiteY73" fmla="*/ 923925 h 1190625"/>
              <a:gd name="connsiteX74" fmla="*/ 342900 w 1428750"/>
              <a:gd name="connsiteY74" fmla="*/ 895350 h 1190625"/>
              <a:gd name="connsiteX75" fmla="*/ 323850 w 1428750"/>
              <a:gd name="connsiteY75" fmla="*/ 866775 h 1190625"/>
              <a:gd name="connsiteX76" fmla="*/ 304800 w 1428750"/>
              <a:gd name="connsiteY76" fmla="*/ 809625 h 1190625"/>
              <a:gd name="connsiteX77" fmla="*/ 276225 w 1428750"/>
              <a:gd name="connsiteY77" fmla="*/ 752475 h 1190625"/>
              <a:gd name="connsiteX78" fmla="*/ 257175 w 1428750"/>
              <a:gd name="connsiteY78" fmla="*/ 723900 h 1190625"/>
              <a:gd name="connsiteX79" fmla="*/ 238125 w 1428750"/>
              <a:gd name="connsiteY79" fmla="*/ 685800 h 1190625"/>
              <a:gd name="connsiteX80" fmla="*/ 219075 w 1428750"/>
              <a:gd name="connsiteY80" fmla="*/ 657225 h 1190625"/>
              <a:gd name="connsiteX81" fmla="*/ 209550 w 1428750"/>
              <a:gd name="connsiteY81" fmla="*/ 628650 h 1190625"/>
              <a:gd name="connsiteX82" fmla="*/ 190500 w 1428750"/>
              <a:gd name="connsiteY82" fmla="*/ 581025 h 1190625"/>
              <a:gd name="connsiteX83" fmla="*/ 180975 w 1428750"/>
              <a:gd name="connsiteY83" fmla="*/ 552450 h 1190625"/>
              <a:gd name="connsiteX84" fmla="*/ 142875 w 1428750"/>
              <a:gd name="connsiteY84" fmla="*/ 495300 h 1190625"/>
              <a:gd name="connsiteX85" fmla="*/ 114300 w 1428750"/>
              <a:gd name="connsiteY85" fmla="*/ 409575 h 1190625"/>
              <a:gd name="connsiteX86" fmla="*/ 104775 w 1428750"/>
              <a:gd name="connsiteY86" fmla="*/ 381000 h 1190625"/>
              <a:gd name="connsiteX87" fmla="*/ 85725 w 1428750"/>
              <a:gd name="connsiteY87" fmla="*/ 352425 h 1190625"/>
              <a:gd name="connsiteX88" fmla="*/ 66675 w 1428750"/>
              <a:gd name="connsiteY88" fmla="*/ 285750 h 1190625"/>
              <a:gd name="connsiteX89" fmla="*/ 57150 w 1428750"/>
              <a:gd name="connsiteY89" fmla="*/ 247650 h 1190625"/>
              <a:gd name="connsiteX90" fmla="*/ 28575 w 1428750"/>
              <a:gd name="connsiteY90" fmla="*/ 161925 h 1190625"/>
              <a:gd name="connsiteX91" fmla="*/ 9525 w 1428750"/>
              <a:gd name="connsiteY91" fmla="*/ 104775 h 1190625"/>
              <a:gd name="connsiteX92" fmla="*/ 0 w 1428750"/>
              <a:gd name="connsiteY92" fmla="*/ 76200 h 1190625"/>
              <a:gd name="connsiteX93" fmla="*/ 28575 w 1428750"/>
              <a:gd name="connsiteY93" fmla="*/ 57150 h 1190625"/>
              <a:gd name="connsiteX94" fmla="*/ 138113 w 1428750"/>
              <a:gd name="connsiteY94"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66713 h 1190625"/>
              <a:gd name="connsiteX18" fmla="*/ 800100 w 1428750"/>
              <a:gd name="connsiteY18" fmla="*/ 381000 h 1190625"/>
              <a:gd name="connsiteX19" fmla="*/ 842963 w 1428750"/>
              <a:gd name="connsiteY19" fmla="*/ 428625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47775 w 1428750"/>
              <a:gd name="connsiteY48" fmla="*/ 781050 h 1190625"/>
              <a:gd name="connsiteX49" fmla="*/ 1238250 w 1428750"/>
              <a:gd name="connsiteY49" fmla="*/ 809625 h 1190625"/>
              <a:gd name="connsiteX50" fmla="*/ 1219200 w 1428750"/>
              <a:gd name="connsiteY50" fmla="*/ 885825 h 1190625"/>
              <a:gd name="connsiteX51" fmla="*/ 1152525 w 1428750"/>
              <a:gd name="connsiteY51" fmla="*/ 971550 h 1190625"/>
              <a:gd name="connsiteX52" fmla="*/ 1104900 w 1428750"/>
              <a:gd name="connsiteY52" fmla="*/ 1009650 h 1190625"/>
              <a:gd name="connsiteX53" fmla="*/ 1057275 w 1428750"/>
              <a:gd name="connsiteY53" fmla="*/ 1057275 h 1190625"/>
              <a:gd name="connsiteX54" fmla="*/ 1009650 w 1428750"/>
              <a:gd name="connsiteY54" fmla="*/ 1104900 h 1190625"/>
              <a:gd name="connsiteX55" fmla="*/ 962025 w 1428750"/>
              <a:gd name="connsiteY55" fmla="*/ 1066800 h 1190625"/>
              <a:gd name="connsiteX56" fmla="*/ 933450 w 1428750"/>
              <a:gd name="connsiteY56" fmla="*/ 1047750 h 1190625"/>
              <a:gd name="connsiteX57" fmla="*/ 904875 w 1428750"/>
              <a:gd name="connsiteY57" fmla="*/ 1019175 h 1190625"/>
              <a:gd name="connsiteX58" fmla="*/ 847725 w 1428750"/>
              <a:gd name="connsiteY58" fmla="*/ 990600 h 1190625"/>
              <a:gd name="connsiteX59" fmla="*/ 914400 w 1428750"/>
              <a:gd name="connsiteY59" fmla="*/ 1157288 h 1190625"/>
              <a:gd name="connsiteX60" fmla="*/ 590550 w 1428750"/>
              <a:gd name="connsiteY60" fmla="*/ 1190625 h 1190625"/>
              <a:gd name="connsiteX61" fmla="*/ 561975 w 1428750"/>
              <a:gd name="connsiteY61" fmla="*/ 1152525 h 1190625"/>
              <a:gd name="connsiteX62" fmla="*/ 590550 w 1428750"/>
              <a:gd name="connsiteY62" fmla="*/ 1076325 h 1190625"/>
              <a:gd name="connsiteX63" fmla="*/ 638175 w 1428750"/>
              <a:gd name="connsiteY63" fmla="*/ 1009650 h 1190625"/>
              <a:gd name="connsiteX64" fmla="*/ 647700 w 1428750"/>
              <a:gd name="connsiteY64" fmla="*/ 981075 h 1190625"/>
              <a:gd name="connsiteX65" fmla="*/ 619125 w 1428750"/>
              <a:gd name="connsiteY65" fmla="*/ 990600 h 1190625"/>
              <a:gd name="connsiteX66" fmla="*/ 561975 w 1428750"/>
              <a:gd name="connsiteY66" fmla="*/ 1019175 h 1190625"/>
              <a:gd name="connsiteX67" fmla="*/ 542925 w 1428750"/>
              <a:gd name="connsiteY67" fmla="*/ 1047750 h 1190625"/>
              <a:gd name="connsiteX68" fmla="*/ 514350 w 1428750"/>
              <a:gd name="connsiteY68" fmla="*/ 1057275 h 1190625"/>
              <a:gd name="connsiteX69" fmla="*/ 485775 w 1428750"/>
              <a:gd name="connsiteY69" fmla="*/ 1076325 h 1190625"/>
              <a:gd name="connsiteX70" fmla="*/ 438150 w 1428750"/>
              <a:gd name="connsiteY70" fmla="*/ 1066800 h 1190625"/>
              <a:gd name="connsiteX71" fmla="*/ 400050 w 1428750"/>
              <a:gd name="connsiteY71" fmla="*/ 1009650 h 1190625"/>
              <a:gd name="connsiteX72" fmla="*/ 371475 w 1428750"/>
              <a:gd name="connsiteY72" fmla="*/ 952500 h 1190625"/>
              <a:gd name="connsiteX73" fmla="*/ 352425 w 1428750"/>
              <a:gd name="connsiteY73" fmla="*/ 923925 h 1190625"/>
              <a:gd name="connsiteX74" fmla="*/ 342900 w 1428750"/>
              <a:gd name="connsiteY74" fmla="*/ 895350 h 1190625"/>
              <a:gd name="connsiteX75" fmla="*/ 323850 w 1428750"/>
              <a:gd name="connsiteY75" fmla="*/ 866775 h 1190625"/>
              <a:gd name="connsiteX76" fmla="*/ 304800 w 1428750"/>
              <a:gd name="connsiteY76" fmla="*/ 809625 h 1190625"/>
              <a:gd name="connsiteX77" fmla="*/ 276225 w 1428750"/>
              <a:gd name="connsiteY77" fmla="*/ 752475 h 1190625"/>
              <a:gd name="connsiteX78" fmla="*/ 257175 w 1428750"/>
              <a:gd name="connsiteY78" fmla="*/ 723900 h 1190625"/>
              <a:gd name="connsiteX79" fmla="*/ 238125 w 1428750"/>
              <a:gd name="connsiteY79" fmla="*/ 685800 h 1190625"/>
              <a:gd name="connsiteX80" fmla="*/ 219075 w 1428750"/>
              <a:gd name="connsiteY80" fmla="*/ 657225 h 1190625"/>
              <a:gd name="connsiteX81" fmla="*/ 209550 w 1428750"/>
              <a:gd name="connsiteY81" fmla="*/ 628650 h 1190625"/>
              <a:gd name="connsiteX82" fmla="*/ 190500 w 1428750"/>
              <a:gd name="connsiteY82" fmla="*/ 581025 h 1190625"/>
              <a:gd name="connsiteX83" fmla="*/ 180975 w 1428750"/>
              <a:gd name="connsiteY83" fmla="*/ 552450 h 1190625"/>
              <a:gd name="connsiteX84" fmla="*/ 142875 w 1428750"/>
              <a:gd name="connsiteY84" fmla="*/ 495300 h 1190625"/>
              <a:gd name="connsiteX85" fmla="*/ 114300 w 1428750"/>
              <a:gd name="connsiteY85" fmla="*/ 409575 h 1190625"/>
              <a:gd name="connsiteX86" fmla="*/ 104775 w 1428750"/>
              <a:gd name="connsiteY86" fmla="*/ 381000 h 1190625"/>
              <a:gd name="connsiteX87" fmla="*/ 85725 w 1428750"/>
              <a:gd name="connsiteY87" fmla="*/ 352425 h 1190625"/>
              <a:gd name="connsiteX88" fmla="*/ 66675 w 1428750"/>
              <a:gd name="connsiteY88" fmla="*/ 285750 h 1190625"/>
              <a:gd name="connsiteX89" fmla="*/ 57150 w 1428750"/>
              <a:gd name="connsiteY89" fmla="*/ 247650 h 1190625"/>
              <a:gd name="connsiteX90" fmla="*/ 28575 w 1428750"/>
              <a:gd name="connsiteY90" fmla="*/ 161925 h 1190625"/>
              <a:gd name="connsiteX91" fmla="*/ 9525 w 1428750"/>
              <a:gd name="connsiteY91" fmla="*/ 104775 h 1190625"/>
              <a:gd name="connsiteX92" fmla="*/ 0 w 1428750"/>
              <a:gd name="connsiteY92" fmla="*/ 76200 h 1190625"/>
              <a:gd name="connsiteX93" fmla="*/ 28575 w 1428750"/>
              <a:gd name="connsiteY93" fmla="*/ 57150 h 1190625"/>
              <a:gd name="connsiteX94" fmla="*/ 138113 w 1428750"/>
              <a:gd name="connsiteY94"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66713 h 1190625"/>
              <a:gd name="connsiteX18" fmla="*/ 800100 w 1428750"/>
              <a:gd name="connsiteY18" fmla="*/ 381000 h 1190625"/>
              <a:gd name="connsiteX19" fmla="*/ 828675 w 1428750"/>
              <a:gd name="connsiteY19" fmla="*/ 433388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47775 w 1428750"/>
              <a:gd name="connsiteY48" fmla="*/ 781050 h 1190625"/>
              <a:gd name="connsiteX49" fmla="*/ 1238250 w 1428750"/>
              <a:gd name="connsiteY49" fmla="*/ 809625 h 1190625"/>
              <a:gd name="connsiteX50" fmla="*/ 1219200 w 1428750"/>
              <a:gd name="connsiteY50" fmla="*/ 885825 h 1190625"/>
              <a:gd name="connsiteX51" fmla="*/ 1152525 w 1428750"/>
              <a:gd name="connsiteY51" fmla="*/ 971550 h 1190625"/>
              <a:gd name="connsiteX52" fmla="*/ 1104900 w 1428750"/>
              <a:gd name="connsiteY52" fmla="*/ 1009650 h 1190625"/>
              <a:gd name="connsiteX53" fmla="*/ 1057275 w 1428750"/>
              <a:gd name="connsiteY53" fmla="*/ 1057275 h 1190625"/>
              <a:gd name="connsiteX54" fmla="*/ 1009650 w 1428750"/>
              <a:gd name="connsiteY54" fmla="*/ 1104900 h 1190625"/>
              <a:gd name="connsiteX55" fmla="*/ 962025 w 1428750"/>
              <a:gd name="connsiteY55" fmla="*/ 1066800 h 1190625"/>
              <a:gd name="connsiteX56" fmla="*/ 933450 w 1428750"/>
              <a:gd name="connsiteY56" fmla="*/ 1047750 h 1190625"/>
              <a:gd name="connsiteX57" fmla="*/ 904875 w 1428750"/>
              <a:gd name="connsiteY57" fmla="*/ 1019175 h 1190625"/>
              <a:gd name="connsiteX58" fmla="*/ 847725 w 1428750"/>
              <a:gd name="connsiteY58" fmla="*/ 990600 h 1190625"/>
              <a:gd name="connsiteX59" fmla="*/ 914400 w 1428750"/>
              <a:gd name="connsiteY59" fmla="*/ 1157288 h 1190625"/>
              <a:gd name="connsiteX60" fmla="*/ 590550 w 1428750"/>
              <a:gd name="connsiteY60" fmla="*/ 1190625 h 1190625"/>
              <a:gd name="connsiteX61" fmla="*/ 561975 w 1428750"/>
              <a:gd name="connsiteY61" fmla="*/ 1152525 h 1190625"/>
              <a:gd name="connsiteX62" fmla="*/ 590550 w 1428750"/>
              <a:gd name="connsiteY62" fmla="*/ 1076325 h 1190625"/>
              <a:gd name="connsiteX63" fmla="*/ 638175 w 1428750"/>
              <a:gd name="connsiteY63" fmla="*/ 1009650 h 1190625"/>
              <a:gd name="connsiteX64" fmla="*/ 647700 w 1428750"/>
              <a:gd name="connsiteY64" fmla="*/ 981075 h 1190625"/>
              <a:gd name="connsiteX65" fmla="*/ 619125 w 1428750"/>
              <a:gd name="connsiteY65" fmla="*/ 990600 h 1190625"/>
              <a:gd name="connsiteX66" fmla="*/ 561975 w 1428750"/>
              <a:gd name="connsiteY66" fmla="*/ 1019175 h 1190625"/>
              <a:gd name="connsiteX67" fmla="*/ 542925 w 1428750"/>
              <a:gd name="connsiteY67" fmla="*/ 1047750 h 1190625"/>
              <a:gd name="connsiteX68" fmla="*/ 514350 w 1428750"/>
              <a:gd name="connsiteY68" fmla="*/ 1057275 h 1190625"/>
              <a:gd name="connsiteX69" fmla="*/ 485775 w 1428750"/>
              <a:gd name="connsiteY69" fmla="*/ 1076325 h 1190625"/>
              <a:gd name="connsiteX70" fmla="*/ 438150 w 1428750"/>
              <a:gd name="connsiteY70" fmla="*/ 1066800 h 1190625"/>
              <a:gd name="connsiteX71" fmla="*/ 400050 w 1428750"/>
              <a:gd name="connsiteY71" fmla="*/ 1009650 h 1190625"/>
              <a:gd name="connsiteX72" fmla="*/ 371475 w 1428750"/>
              <a:gd name="connsiteY72" fmla="*/ 952500 h 1190625"/>
              <a:gd name="connsiteX73" fmla="*/ 352425 w 1428750"/>
              <a:gd name="connsiteY73" fmla="*/ 923925 h 1190625"/>
              <a:gd name="connsiteX74" fmla="*/ 342900 w 1428750"/>
              <a:gd name="connsiteY74" fmla="*/ 895350 h 1190625"/>
              <a:gd name="connsiteX75" fmla="*/ 323850 w 1428750"/>
              <a:gd name="connsiteY75" fmla="*/ 866775 h 1190625"/>
              <a:gd name="connsiteX76" fmla="*/ 304800 w 1428750"/>
              <a:gd name="connsiteY76" fmla="*/ 809625 h 1190625"/>
              <a:gd name="connsiteX77" fmla="*/ 276225 w 1428750"/>
              <a:gd name="connsiteY77" fmla="*/ 752475 h 1190625"/>
              <a:gd name="connsiteX78" fmla="*/ 257175 w 1428750"/>
              <a:gd name="connsiteY78" fmla="*/ 723900 h 1190625"/>
              <a:gd name="connsiteX79" fmla="*/ 238125 w 1428750"/>
              <a:gd name="connsiteY79" fmla="*/ 685800 h 1190625"/>
              <a:gd name="connsiteX80" fmla="*/ 219075 w 1428750"/>
              <a:gd name="connsiteY80" fmla="*/ 657225 h 1190625"/>
              <a:gd name="connsiteX81" fmla="*/ 209550 w 1428750"/>
              <a:gd name="connsiteY81" fmla="*/ 628650 h 1190625"/>
              <a:gd name="connsiteX82" fmla="*/ 190500 w 1428750"/>
              <a:gd name="connsiteY82" fmla="*/ 581025 h 1190625"/>
              <a:gd name="connsiteX83" fmla="*/ 180975 w 1428750"/>
              <a:gd name="connsiteY83" fmla="*/ 552450 h 1190625"/>
              <a:gd name="connsiteX84" fmla="*/ 142875 w 1428750"/>
              <a:gd name="connsiteY84" fmla="*/ 495300 h 1190625"/>
              <a:gd name="connsiteX85" fmla="*/ 114300 w 1428750"/>
              <a:gd name="connsiteY85" fmla="*/ 409575 h 1190625"/>
              <a:gd name="connsiteX86" fmla="*/ 104775 w 1428750"/>
              <a:gd name="connsiteY86" fmla="*/ 381000 h 1190625"/>
              <a:gd name="connsiteX87" fmla="*/ 85725 w 1428750"/>
              <a:gd name="connsiteY87" fmla="*/ 352425 h 1190625"/>
              <a:gd name="connsiteX88" fmla="*/ 66675 w 1428750"/>
              <a:gd name="connsiteY88" fmla="*/ 285750 h 1190625"/>
              <a:gd name="connsiteX89" fmla="*/ 57150 w 1428750"/>
              <a:gd name="connsiteY89" fmla="*/ 247650 h 1190625"/>
              <a:gd name="connsiteX90" fmla="*/ 28575 w 1428750"/>
              <a:gd name="connsiteY90" fmla="*/ 161925 h 1190625"/>
              <a:gd name="connsiteX91" fmla="*/ 9525 w 1428750"/>
              <a:gd name="connsiteY91" fmla="*/ 104775 h 1190625"/>
              <a:gd name="connsiteX92" fmla="*/ 0 w 1428750"/>
              <a:gd name="connsiteY92" fmla="*/ 76200 h 1190625"/>
              <a:gd name="connsiteX93" fmla="*/ 28575 w 1428750"/>
              <a:gd name="connsiteY93" fmla="*/ 57150 h 1190625"/>
              <a:gd name="connsiteX94" fmla="*/ 138113 w 1428750"/>
              <a:gd name="connsiteY94"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66713 h 1190625"/>
              <a:gd name="connsiteX18" fmla="*/ 800100 w 1428750"/>
              <a:gd name="connsiteY18" fmla="*/ 381000 h 1190625"/>
              <a:gd name="connsiteX19" fmla="*/ 828675 w 1428750"/>
              <a:gd name="connsiteY19" fmla="*/ 433388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47775 w 1428750"/>
              <a:gd name="connsiteY48" fmla="*/ 781050 h 1190625"/>
              <a:gd name="connsiteX49" fmla="*/ 1238250 w 1428750"/>
              <a:gd name="connsiteY49" fmla="*/ 809625 h 1190625"/>
              <a:gd name="connsiteX50" fmla="*/ 1219200 w 1428750"/>
              <a:gd name="connsiteY50" fmla="*/ 885825 h 1190625"/>
              <a:gd name="connsiteX51" fmla="*/ 1104900 w 1428750"/>
              <a:gd name="connsiteY51" fmla="*/ 1009650 h 1190625"/>
              <a:gd name="connsiteX52" fmla="*/ 1057275 w 1428750"/>
              <a:gd name="connsiteY52" fmla="*/ 1057275 h 1190625"/>
              <a:gd name="connsiteX53" fmla="*/ 1009650 w 1428750"/>
              <a:gd name="connsiteY53" fmla="*/ 1104900 h 1190625"/>
              <a:gd name="connsiteX54" fmla="*/ 962025 w 1428750"/>
              <a:gd name="connsiteY54" fmla="*/ 1066800 h 1190625"/>
              <a:gd name="connsiteX55" fmla="*/ 933450 w 1428750"/>
              <a:gd name="connsiteY55" fmla="*/ 1047750 h 1190625"/>
              <a:gd name="connsiteX56" fmla="*/ 904875 w 1428750"/>
              <a:gd name="connsiteY56" fmla="*/ 1019175 h 1190625"/>
              <a:gd name="connsiteX57" fmla="*/ 847725 w 1428750"/>
              <a:gd name="connsiteY57" fmla="*/ 990600 h 1190625"/>
              <a:gd name="connsiteX58" fmla="*/ 914400 w 1428750"/>
              <a:gd name="connsiteY58" fmla="*/ 1157288 h 1190625"/>
              <a:gd name="connsiteX59" fmla="*/ 590550 w 1428750"/>
              <a:gd name="connsiteY59" fmla="*/ 1190625 h 1190625"/>
              <a:gd name="connsiteX60" fmla="*/ 561975 w 1428750"/>
              <a:gd name="connsiteY60" fmla="*/ 1152525 h 1190625"/>
              <a:gd name="connsiteX61" fmla="*/ 590550 w 1428750"/>
              <a:gd name="connsiteY61" fmla="*/ 1076325 h 1190625"/>
              <a:gd name="connsiteX62" fmla="*/ 638175 w 1428750"/>
              <a:gd name="connsiteY62" fmla="*/ 1009650 h 1190625"/>
              <a:gd name="connsiteX63" fmla="*/ 647700 w 1428750"/>
              <a:gd name="connsiteY63" fmla="*/ 981075 h 1190625"/>
              <a:gd name="connsiteX64" fmla="*/ 619125 w 1428750"/>
              <a:gd name="connsiteY64" fmla="*/ 990600 h 1190625"/>
              <a:gd name="connsiteX65" fmla="*/ 561975 w 1428750"/>
              <a:gd name="connsiteY65" fmla="*/ 1019175 h 1190625"/>
              <a:gd name="connsiteX66" fmla="*/ 542925 w 1428750"/>
              <a:gd name="connsiteY66" fmla="*/ 1047750 h 1190625"/>
              <a:gd name="connsiteX67" fmla="*/ 514350 w 1428750"/>
              <a:gd name="connsiteY67" fmla="*/ 1057275 h 1190625"/>
              <a:gd name="connsiteX68" fmla="*/ 485775 w 1428750"/>
              <a:gd name="connsiteY68" fmla="*/ 1076325 h 1190625"/>
              <a:gd name="connsiteX69" fmla="*/ 438150 w 1428750"/>
              <a:gd name="connsiteY69" fmla="*/ 1066800 h 1190625"/>
              <a:gd name="connsiteX70" fmla="*/ 400050 w 1428750"/>
              <a:gd name="connsiteY70" fmla="*/ 1009650 h 1190625"/>
              <a:gd name="connsiteX71" fmla="*/ 371475 w 1428750"/>
              <a:gd name="connsiteY71" fmla="*/ 952500 h 1190625"/>
              <a:gd name="connsiteX72" fmla="*/ 352425 w 1428750"/>
              <a:gd name="connsiteY72" fmla="*/ 923925 h 1190625"/>
              <a:gd name="connsiteX73" fmla="*/ 342900 w 1428750"/>
              <a:gd name="connsiteY73" fmla="*/ 895350 h 1190625"/>
              <a:gd name="connsiteX74" fmla="*/ 323850 w 1428750"/>
              <a:gd name="connsiteY74" fmla="*/ 866775 h 1190625"/>
              <a:gd name="connsiteX75" fmla="*/ 304800 w 1428750"/>
              <a:gd name="connsiteY75" fmla="*/ 809625 h 1190625"/>
              <a:gd name="connsiteX76" fmla="*/ 276225 w 1428750"/>
              <a:gd name="connsiteY76" fmla="*/ 752475 h 1190625"/>
              <a:gd name="connsiteX77" fmla="*/ 257175 w 1428750"/>
              <a:gd name="connsiteY77" fmla="*/ 723900 h 1190625"/>
              <a:gd name="connsiteX78" fmla="*/ 238125 w 1428750"/>
              <a:gd name="connsiteY78" fmla="*/ 685800 h 1190625"/>
              <a:gd name="connsiteX79" fmla="*/ 219075 w 1428750"/>
              <a:gd name="connsiteY79" fmla="*/ 657225 h 1190625"/>
              <a:gd name="connsiteX80" fmla="*/ 209550 w 1428750"/>
              <a:gd name="connsiteY80" fmla="*/ 628650 h 1190625"/>
              <a:gd name="connsiteX81" fmla="*/ 190500 w 1428750"/>
              <a:gd name="connsiteY81" fmla="*/ 581025 h 1190625"/>
              <a:gd name="connsiteX82" fmla="*/ 180975 w 1428750"/>
              <a:gd name="connsiteY82" fmla="*/ 552450 h 1190625"/>
              <a:gd name="connsiteX83" fmla="*/ 142875 w 1428750"/>
              <a:gd name="connsiteY83" fmla="*/ 495300 h 1190625"/>
              <a:gd name="connsiteX84" fmla="*/ 114300 w 1428750"/>
              <a:gd name="connsiteY84" fmla="*/ 409575 h 1190625"/>
              <a:gd name="connsiteX85" fmla="*/ 104775 w 1428750"/>
              <a:gd name="connsiteY85" fmla="*/ 381000 h 1190625"/>
              <a:gd name="connsiteX86" fmla="*/ 85725 w 1428750"/>
              <a:gd name="connsiteY86" fmla="*/ 352425 h 1190625"/>
              <a:gd name="connsiteX87" fmla="*/ 66675 w 1428750"/>
              <a:gd name="connsiteY87" fmla="*/ 285750 h 1190625"/>
              <a:gd name="connsiteX88" fmla="*/ 57150 w 1428750"/>
              <a:gd name="connsiteY88" fmla="*/ 247650 h 1190625"/>
              <a:gd name="connsiteX89" fmla="*/ 28575 w 1428750"/>
              <a:gd name="connsiteY89" fmla="*/ 161925 h 1190625"/>
              <a:gd name="connsiteX90" fmla="*/ 9525 w 1428750"/>
              <a:gd name="connsiteY90" fmla="*/ 104775 h 1190625"/>
              <a:gd name="connsiteX91" fmla="*/ 0 w 1428750"/>
              <a:gd name="connsiteY91" fmla="*/ 76200 h 1190625"/>
              <a:gd name="connsiteX92" fmla="*/ 28575 w 1428750"/>
              <a:gd name="connsiteY92" fmla="*/ 57150 h 1190625"/>
              <a:gd name="connsiteX93" fmla="*/ 138113 w 1428750"/>
              <a:gd name="connsiteY93"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66713 h 1190625"/>
              <a:gd name="connsiteX18" fmla="*/ 800100 w 1428750"/>
              <a:gd name="connsiteY18" fmla="*/ 381000 h 1190625"/>
              <a:gd name="connsiteX19" fmla="*/ 828675 w 1428750"/>
              <a:gd name="connsiteY19" fmla="*/ 433388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47775 w 1428750"/>
              <a:gd name="connsiteY48" fmla="*/ 781050 h 1190625"/>
              <a:gd name="connsiteX49" fmla="*/ 1238250 w 1428750"/>
              <a:gd name="connsiteY49" fmla="*/ 809625 h 1190625"/>
              <a:gd name="connsiteX50" fmla="*/ 1104900 w 1428750"/>
              <a:gd name="connsiteY50" fmla="*/ 1009650 h 1190625"/>
              <a:gd name="connsiteX51" fmla="*/ 1057275 w 1428750"/>
              <a:gd name="connsiteY51" fmla="*/ 1057275 h 1190625"/>
              <a:gd name="connsiteX52" fmla="*/ 1009650 w 1428750"/>
              <a:gd name="connsiteY52" fmla="*/ 1104900 h 1190625"/>
              <a:gd name="connsiteX53" fmla="*/ 962025 w 1428750"/>
              <a:gd name="connsiteY53" fmla="*/ 1066800 h 1190625"/>
              <a:gd name="connsiteX54" fmla="*/ 933450 w 1428750"/>
              <a:gd name="connsiteY54" fmla="*/ 1047750 h 1190625"/>
              <a:gd name="connsiteX55" fmla="*/ 904875 w 1428750"/>
              <a:gd name="connsiteY55" fmla="*/ 1019175 h 1190625"/>
              <a:gd name="connsiteX56" fmla="*/ 847725 w 1428750"/>
              <a:gd name="connsiteY56" fmla="*/ 990600 h 1190625"/>
              <a:gd name="connsiteX57" fmla="*/ 914400 w 1428750"/>
              <a:gd name="connsiteY57" fmla="*/ 1157288 h 1190625"/>
              <a:gd name="connsiteX58" fmla="*/ 590550 w 1428750"/>
              <a:gd name="connsiteY58" fmla="*/ 1190625 h 1190625"/>
              <a:gd name="connsiteX59" fmla="*/ 561975 w 1428750"/>
              <a:gd name="connsiteY59" fmla="*/ 1152525 h 1190625"/>
              <a:gd name="connsiteX60" fmla="*/ 590550 w 1428750"/>
              <a:gd name="connsiteY60" fmla="*/ 1076325 h 1190625"/>
              <a:gd name="connsiteX61" fmla="*/ 638175 w 1428750"/>
              <a:gd name="connsiteY61" fmla="*/ 1009650 h 1190625"/>
              <a:gd name="connsiteX62" fmla="*/ 647700 w 1428750"/>
              <a:gd name="connsiteY62" fmla="*/ 981075 h 1190625"/>
              <a:gd name="connsiteX63" fmla="*/ 619125 w 1428750"/>
              <a:gd name="connsiteY63" fmla="*/ 990600 h 1190625"/>
              <a:gd name="connsiteX64" fmla="*/ 561975 w 1428750"/>
              <a:gd name="connsiteY64" fmla="*/ 1019175 h 1190625"/>
              <a:gd name="connsiteX65" fmla="*/ 542925 w 1428750"/>
              <a:gd name="connsiteY65" fmla="*/ 1047750 h 1190625"/>
              <a:gd name="connsiteX66" fmla="*/ 514350 w 1428750"/>
              <a:gd name="connsiteY66" fmla="*/ 1057275 h 1190625"/>
              <a:gd name="connsiteX67" fmla="*/ 485775 w 1428750"/>
              <a:gd name="connsiteY67" fmla="*/ 1076325 h 1190625"/>
              <a:gd name="connsiteX68" fmla="*/ 438150 w 1428750"/>
              <a:gd name="connsiteY68" fmla="*/ 1066800 h 1190625"/>
              <a:gd name="connsiteX69" fmla="*/ 400050 w 1428750"/>
              <a:gd name="connsiteY69" fmla="*/ 1009650 h 1190625"/>
              <a:gd name="connsiteX70" fmla="*/ 371475 w 1428750"/>
              <a:gd name="connsiteY70" fmla="*/ 952500 h 1190625"/>
              <a:gd name="connsiteX71" fmla="*/ 352425 w 1428750"/>
              <a:gd name="connsiteY71" fmla="*/ 923925 h 1190625"/>
              <a:gd name="connsiteX72" fmla="*/ 342900 w 1428750"/>
              <a:gd name="connsiteY72" fmla="*/ 895350 h 1190625"/>
              <a:gd name="connsiteX73" fmla="*/ 323850 w 1428750"/>
              <a:gd name="connsiteY73" fmla="*/ 866775 h 1190625"/>
              <a:gd name="connsiteX74" fmla="*/ 304800 w 1428750"/>
              <a:gd name="connsiteY74" fmla="*/ 809625 h 1190625"/>
              <a:gd name="connsiteX75" fmla="*/ 276225 w 1428750"/>
              <a:gd name="connsiteY75" fmla="*/ 752475 h 1190625"/>
              <a:gd name="connsiteX76" fmla="*/ 257175 w 1428750"/>
              <a:gd name="connsiteY76" fmla="*/ 723900 h 1190625"/>
              <a:gd name="connsiteX77" fmla="*/ 238125 w 1428750"/>
              <a:gd name="connsiteY77" fmla="*/ 685800 h 1190625"/>
              <a:gd name="connsiteX78" fmla="*/ 219075 w 1428750"/>
              <a:gd name="connsiteY78" fmla="*/ 657225 h 1190625"/>
              <a:gd name="connsiteX79" fmla="*/ 209550 w 1428750"/>
              <a:gd name="connsiteY79" fmla="*/ 628650 h 1190625"/>
              <a:gd name="connsiteX80" fmla="*/ 190500 w 1428750"/>
              <a:gd name="connsiteY80" fmla="*/ 581025 h 1190625"/>
              <a:gd name="connsiteX81" fmla="*/ 180975 w 1428750"/>
              <a:gd name="connsiteY81" fmla="*/ 552450 h 1190625"/>
              <a:gd name="connsiteX82" fmla="*/ 142875 w 1428750"/>
              <a:gd name="connsiteY82" fmla="*/ 495300 h 1190625"/>
              <a:gd name="connsiteX83" fmla="*/ 114300 w 1428750"/>
              <a:gd name="connsiteY83" fmla="*/ 409575 h 1190625"/>
              <a:gd name="connsiteX84" fmla="*/ 104775 w 1428750"/>
              <a:gd name="connsiteY84" fmla="*/ 381000 h 1190625"/>
              <a:gd name="connsiteX85" fmla="*/ 85725 w 1428750"/>
              <a:gd name="connsiteY85" fmla="*/ 352425 h 1190625"/>
              <a:gd name="connsiteX86" fmla="*/ 66675 w 1428750"/>
              <a:gd name="connsiteY86" fmla="*/ 285750 h 1190625"/>
              <a:gd name="connsiteX87" fmla="*/ 57150 w 1428750"/>
              <a:gd name="connsiteY87" fmla="*/ 247650 h 1190625"/>
              <a:gd name="connsiteX88" fmla="*/ 28575 w 1428750"/>
              <a:gd name="connsiteY88" fmla="*/ 161925 h 1190625"/>
              <a:gd name="connsiteX89" fmla="*/ 9525 w 1428750"/>
              <a:gd name="connsiteY89" fmla="*/ 104775 h 1190625"/>
              <a:gd name="connsiteX90" fmla="*/ 0 w 1428750"/>
              <a:gd name="connsiteY90" fmla="*/ 76200 h 1190625"/>
              <a:gd name="connsiteX91" fmla="*/ 28575 w 1428750"/>
              <a:gd name="connsiteY91" fmla="*/ 57150 h 1190625"/>
              <a:gd name="connsiteX92" fmla="*/ 138113 w 1428750"/>
              <a:gd name="connsiteY92"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66713 h 1190625"/>
              <a:gd name="connsiteX18" fmla="*/ 800100 w 1428750"/>
              <a:gd name="connsiteY18" fmla="*/ 381000 h 1190625"/>
              <a:gd name="connsiteX19" fmla="*/ 828675 w 1428750"/>
              <a:gd name="connsiteY19" fmla="*/ 433388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47775 w 1428750"/>
              <a:gd name="connsiteY48" fmla="*/ 781050 h 1190625"/>
              <a:gd name="connsiteX49" fmla="*/ 1190625 w 1428750"/>
              <a:gd name="connsiteY49" fmla="*/ 828675 h 1190625"/>
              <a:gd name="connsiteX50" fmla="*/ 1104900 w 1428750"/>
              <a:gd name="connsiteY50" fmla="*/ 1009650 h 1190625"/>
              <a:gd name="connsiteX51" fmla="*/ 1057275 w 1428750"/>
              <a:gd name="connsiteY51" fmla="*/ 1057275 h 1190625"/>
              <a:gd name="connsiteX52" fmla="*/ 1009650 w 1428750"/>
              <a:gd name="connsiteY52" fmla="*/ 1104900 h 1190625"/>
              <a:gd name="connsiteX53" fmla="*/ 962025 w 1428750"/>
              <a:gd name="connsiteY53" fmla="*/ 1066800 h 1190625"/>
              <a:gd name="connsiteX54" fmla="*/ 933450 w 1428750"/>
              <a:gd name="connsiteY54" fmla="*/ 1047750 h 1190625"/>
              <a:gd name="connsiteX55" fmla="*/ 904875 w 1428750"/>
              <a:gd name="connsiteY55" fmla="*/ 1019175 h 1190625"/>
              <a:gd name="connsiteX56" fmla="*/ 847725 w 1428750"/>
              <a:gd name="connsiteY56" fmla="*/ 990600 h 1190625"/>
              <a:gd name="connsiteX57" fmla="*/ 914400 w 1428750"/>
              <a:gd name="connsiteY57" fmla="*/ 1157288 h 1190625"/>
              <a:gd name="connsiteX58" fmla="*/ 590550 w 1428750"/>
              <a:gd name="connsiteY58" fmla="*/ 1190625 h 1190625"/>
              <a:gd name="connsiteX59" fmla="*/ 561975 w 1428750"/>
              <a:gd name="connsiteY59" fmla="*/ 1152525 h 1190625"/>
              <a:gd name="connsiteX60" fmla="*/ 590550 w 1428750"/>
              <a:gd name="connsiteY60" fmla="*/ 1076325 h 1190625"/>
              <a:gd name="connsiteX61" fmla="*/ 638175 w 1428750"/>
              <a:gd name="connsiteY61" fmla="*/ 1009650 h 1190625"/>
              <a:gd name="connsiteX62" fmla="*/ 647700 w 1428750"/>
              <a:gd name="connsiteY62" fmla="*/ 981075 h 1190625"/>
              <a:gd name="connsiteX63" fmla="*/ 619125 w 1428750"/>
              <a:gd name="connsiteY63" fmla="*/ 990600 h 1190625"/>
              <a:gd name="connsiteX64" fmla="*/ 561975 w 1428750"/>
              <a:gd name="connsiteY64" fmla="*/ 1019175 h 1190625"/>
              <a:gd name="connsiteX65" fmla="*/ 542925 w 1428750"/>
              <a:gd name="connsiteY65" fmla="*/ 1047750 h 1190625"/>
              <a:gd name="connsiteX66" fmla="*/ 514350 w 1428750"/>
              <a:gd name="connsiteY66" fmla="*/ 1057275 h 1190625"/>
              <a:gd name="connsiteX67" fmla="*/ 485775 w 1428750"/>
              <a:gd name="connsiteY67" fmla="*/ 1076325 h 1190625"/>
              <a:gd name="connsiteX68" fmla="*/ 438150 w 1428750"/>
              <a:gd name="connsiteY68" fmla="*/ 1066800 h 1190625"/>
              <a:gd name="connsiteX69" fmla="*/ 400050 w 1428750"/>
              <a:gd name="connsiteY69" fmla="*/ 1009650 h 1190625"/>
              <a:gd name="connsiteX70" fmla="*/ 371475 w 1428750"/>
              <a:gd name="connsiteY70" fmla="*/ 952500 h 1190625"/>
              <a:gd name="connsiteX71" fmla="*/ 352425 w 1428750"/>
              <a:gd name="connsiteY71" fmla="*/ 923925 h 1190625"/>
              <a:gd name="connsiteX72" fmla="*/ 342900 w 1428750"/>
              <a:gd name="connsiteY72" fmla="*/ 895350 h 1190625"/>
              <a:gd name="connsiteX73" fmla="*/ 323850 w 1428750"/>
              <a:gd name="connsiteY73" fmla="*/ 866775 h 1190625"/>
              <a:gd name="connsiteX74" fmla="*/ 304800 w 1428750"/>
              <a:gd name="connsiteY74" fmla="*/ 809625 h 1190625"/>
              <a:gd name="connsiteX75" fmla="*/ 276225 w 1428750"/>
              <a:gd name="connsiteY75" fmla="*/ 752475 h 1190625"/>
              <a:gd name="connsiteX76" fmla="*/ 257175 w 1428750"/>
              <a:gd name="connsiteY76" fmla="*/ 723900 h 1190625"/>
              <a:gd name="connsiteX77" fmla="*/ 238125 w 1428750"/>
              <a:gd name="connsiteY77" fmla="*/ 685800 h 1190625"/>
              <a:gd name="connsiteX78" fmla="*/ 219075 w 1428750"/>
              <a:gd name="connsiteY78" fmla="*/ 657225 h 1190625"/>
              <a:gd name="connsiteX79" fmla="*/ 209550 w 1428750"/>
              <a:gd name="connsiteY79" fmla="*/ 628650 h 1190625"/>
              <a:gd name="connsiteX80" fmla="*/ 190500 w 1428750"/>
              <a:gd name="connsiteY80" fmla="*/ 581025 h 1190625"/>
              <a:gd name="connsiteX81" fmla="*/ 180975 w 1428750"/>
              <a:gd name="connsiteY81" fmla="*/ 552450 h 1190625"/>
              <a:gd name="connsiteX82" fmla="*/ 142875 w 1428750"/>
              <a:gd name="connsiteY82" fmla="*/ 495300 h 1190625"/>
              <a:gd name="connsiteX83" fmla="*/ 114300 w 1428750"/>
              <a:gd name="connsiteY83" fmla="*/ 409575 h 1190625"/>
              <a:gd name="connsiteX84" fmla="*/ 104775 w 1428750"/>
              <a:gd name="connsiteY84" fmla="*/ 381000 h 1190625"/>
              <a:gd name="connsiteX85" fmla="*/ 85725 w 1428750"/>
              <a:gd name="connsiteY85" fmla="*/ 352425 h 1190625"/>
              <a:gd name="connsiteX86" fmla="*/ 66675 w 1428750"/>
              <a:gd name="connsiteY86" fmla="*/ 285750 h 1190625"/>
              <a:gd name="connsiteX87" fmla="*/ 57150 w 1428750"/>
              <a:gd name="connsiteY87" fmla="*/ 247650 h 1190625"/>
              <a:gd name="connsiteX88" fmla="*/ 28575 w 1428750"/>
              <a:gd name="connsiteY88" fmla="*/ 161925 h 1190625"/>
              <a:gd name="connsiteX89" fmla="*/ 9525 w 1428750"/>
              <a:gd name="connsiteY89" fmla="*/ 104775 h 1190625"/>
              <a:gd name="connsiteX90" fmla="*/ 0 w 1428750"/>
              <a:gd name="connsiteY90" fmla="*/ 76200 h 1190625"/>
              <a:gd name="connsiteX91" fmla="*/ 28575 w 1428750"/>
              <a:gd name="connsiteY91" fmla="*/ 57150 h 1190625"/>
              <a:gd name="connsiteX92" fmla="*/ 138113 w 1428750"/>
              <a:gd name="connsiteY92"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66713 h 1190625"/>
              <a:gd name="connsiteX18" fmla="*/ 800100 w 1428750"/>
              <a:gd name="connsiteY18" fmla="*/ 381000 h 1190625"/>
              <a:gd name="connsiteX19" fmla="*/ 828675 w 1428750"/>
              <a:gd name="connsiteY19" fmla="*/ 433388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33488 w 1428750"/>
              <a:gd name="connsiteY48" fmla="*/ 766763 h 1190625"/>
              <a:gd name="connsiteX49" fmla="*/ 1190625 w 1428750"/>
              <a:gd name="connsiteY49" fmla="*/ 828675 h 1190625"/>
              <a:gd name="connsiteX50" fmla="*/ 1104900 w 1428750"/>
              <a:gd name="connsiteY50" fmla="*/ 1009650 h 1190625"/>
              <a:gd name="connsiteX51" fmla="*/ 1057275 w 1428750"/>
              <a:gd name="connsiteY51" fmla="*/ 1057275 h 1190625"/>
              <a:gd name="connsiteX52" fmla="*/ 1009650 w 1428750"/>
              <a:gd name="connsiteY52" fmla="*/ 1104900 h 1190625"/>
              <a:gd name="connsiteX53" fmla="*/ 962025 w 1428750"/>
              <a:gd name="connsiteY53" fmla="*/ 1066800 h 1190625"/>
              <a:gd name="connsiteX54" fmla="*/ 933450 w 1428750"/>
              <a:gd name="connsiteY54" fmla="*/ 1047750 h 1190625"/>
              <a:gd name="connsiteX55" fmla="*/ 904875 w 1428750"/>
              <a:gd name="connsiteY55" fmla="*/ 1019175 h 1190625"/>
              <a:gd name="connsiteX56" fmla="*/ 847725 w 1428750"/>
              <a:gd name="connsiteY56" fmla="*/ 990600 h 1190625"/>
              <a:gd name="connsiteX57" fmla="*/ 914400 w 1428750"/>
              <a:gd name="connsiteY57" fmla="*/ 1157288 h 1190625"/>
              <a:gd name="connsiteX58" fmla="*/ 590550 w 1428750"/>
              <a:gd name="connsiteY58" fmla="*/ 1190625 h 1190625"/>
              <a:gd name="connsiteX59" fmla="*/ 561975 w 1428750"/>
              <a:gd name="connsiteY59" fmla="*/ 1152525 h 1190625"/>
              <a:gd name="connsiteX60" fmla="*/ 590550 w 1428750"/>
              <a:gd name="connsiteY60" fmla="*/ 1076325 h 1190625"/>
              <a:gd name="connsiteX61" fmla="*/ 638175 w 1428750"/>
              <a:gd name="connsiteY61" fmla="*/ 1009650 h 1190625"/>
              <a:gd name="connsiteX62" fmla="*/ 647700 w 1428750"/>
              <a:gd name="connsiteY62" fmla="*/ 981075 h 1190625"/>
              <a:gd name="connsiteX63" fmla="*/ 619125 w 1428750"/>
              <a:gd name="connsiteY63" fmla="*/ 990600 h 1190625"/>
              <a:gd name="connsiteX64" fmla="*/ 561975 w 1428750"/>
              <a:gd name="connsiteY64" fmla="*/ 1019175 h 1190625"/>
              <a:gd name="connsiteX65" fmla="*/ 542925 w 1428750"/>
              <a:gd name="connsiteY65" fmla="*/ 1047750 h 1190625"/>
              <a:gd name="connsiteX66" fmla="*/ 514350 w 1428750"/>
              <a:gd name="connsiteY66" fmla="*/ 1057275 h 1190625"/>
              <a:gd name="connsiteX67" fmla="*/ 485775 w 1428750"/>
              <a:gd name="connsiteY67" fmla="*/ 1076325 h 1190625"/>
              <a:gd name="connsiteX68" fmla="*/ 438150 w 1428750"/>
              <a:gd name="connsiteY68" fmla="*/ 1066800 h 1190625"/>
              <a:gd name="connsiteX69" fmla="*/ 400050 w 1428750"/>
              <a:gd name="connsiteY69" fmla="*/ 1009650 h 1190625"/>
              <a:gd name="connsiteX70" fmla="*/ 371475 w 1428750"/>
              <a:gd name="connsiteY70" fmla="*/ 952500 h 1190625"/>
              <a:gd name="connsiteX71" fmla="*/ 352425 w 1428750"/>
              <a:gd name="connsiteY71" fmla="*/ 923925 h 1190625"/>
              <a:gd name="connsiteX72" fmla="*/ 342900 w 1428750"/>
              <a:gd name="connsiteY72" fmla="*/ 895350 h 1190625"/>
              <a:gd name="connsiteX73" fmla="*/ 323850 w 1428750"/>
              <a:gd name="connsiteY73" fmla="*/ 866775 h 1190625"/>
              <a:gd name="connsiteX74" fmla="*/ 304800 w 1428750"/>
              <a:gd name="connsiteY74" fmla="*/ 809625 h 1190625"/>
              <a:gd name="connsiteX75" fmla="*/ 276225 w 1428750"/>
              <a:gd name="connsiteY75" fmla="*/ 752475 h 1190625"/>
              <a:gd name="connsiteX76" fmla="*/ 257175 w 1428750"/>
              <a:gd name="connsiteY76" fmla="*/ 723900 h 1190625"/>
              <a:gd name="connsiteX77" fmla="*/ 238125 w 1428750"/>
              <a:gd name="connsiteY77" fmla="*/ 685800 h 1190625"/>
              <a:gd name="connsiteX78" fmla="*/ 219075 w 1428750"/>
              <a:gd name="connsiteY78" fmla="*/ 657225 h 1190625"/>
              <a:gd name="connsiteX79" fmla="*/ 209550 w 1428750"/>
              <a:gd name="connsiteY79" fmla="*/ 628650 h 1190625"/>
              <a:gd name="connsiteX80" fmla="*/ 190500 w 1428750"/>
              <a:gd name="connsiteY80" fmla="*/ 581025 h 1190625"/>
              <a:gd name="connsiteX81" fmla="*/ 180975 w 1428750"/>
              <a:gd name="connsiteY81" fmla="*/ 552450 h 1190625"/>
              <a:gd name="connsiteX82" fmla="*/ 142875 w 1428750"/>
              <a:gd name="connsiteY82" fmla="*/ 495300 h 1190625"/>
              <a:gd name="connsiteX83" fmla="*/ 114300 w 1428750"/>
              <a:gd name="connsiteY83" fmla="*/ 409575 h 1190625"/>
              <a:gd name="connsiteX84" fmla="*/ 104775 w 1428750"/>
              <a:gd name="connsiteY84" fmla="*/ 381000 h 1190625"/>
              <a:gd name="connsiteX85" fmla="*/ 85725 w 1428750"/>
              <a:gd name="connsiteY85" fmla="*/ 352425 h 1190625"/>
              <a:gd name="connsiteX86" fmla="*/ 66675 w 1428750"/>
              <a:gd name="connsiteY86" fmla="*/ 285750 h 1190625"/>
              <a:gd name="connsiteX87" fmla="*/ 57150 w 1428750"/>
              <a:gd name="connsiteY87" fmla="*/ 247650 h 1190625"/>
              <a:gd name="connsiteX88" fmla="*/ 28575 w 1428750"/>
              <a:gd name="connsiteY88" fmla="*/ 161925 h 1190625"/>
              <a:gd name="connsiteX89" fmla="*/ 9525 w 1428750"/>
              <a:gd name="connsiteY89" fmla="*/ 104775 h 1190625"/>
              <a:gd name="connsiteX90" fmla="*/ 0 w 1428750"/>
              <a:gd name="connsiteY90" fmla="*/ 76200 h 1190625"/>
              <a:gd name="connsiteX91" fmla="*/ 28575 w 1428750"/>
              <a:gd name="connsiteY91" fmla="*/ 57150 h 1190625"/>
              <a:gd name="connsiteX92" fmla="*/ 138113 w 1428750"/>
              <a:gd name="connsiteY92" fmla="*/ 95250 h 1190625"/>
              <a:gd name="connsiteX0" fmla="*/ 152400 w 1414463"/>
              <a:gd name="connsiteY0" fmla="*/ 80978 h 1162065"/>
              <a:gd name="connsiteX1" fmla="*/ 180975 w 1414463"/>
              <a:gd name="connsiteY1" fmla="*/ 133365 h 1162065"/>
              <a:gd name="connsiteX2" fmla="*/ 257175 w 1414463"/>
              <a:gd name="connsiteY2" fmla="*/ 247665 h 1162065"/>
              <a:gd name="connsiteX3" fmla="*/ 371475 w 1414463"/>
              <a:gd name="connsiteY3" fmla="*/ 390540 h 1162065"/>
              <a:gd name="connsiteX4" fmla="*/ 390525 w 1414463"/>
              <a:gd name="connsiteY4" fmla="*/ 419115 h 1162065"/>
              <a:gd name="connsiteX5" fmla="*/ 419100 w 1414463"/>
              <a:gd name="connsiteY5" fmla="*/ 447690 h 1162065"/>
              <a:gd name="connsiteX6" fmla="*/ 485775 w 1414463"/>
              <a:gd name="connsiteY6" fmla="*/ 523890 h 1162065"/>
              <a:gd name="connsiteX7" fmla="*/ 504825 w 1414463"/>
              <a:gd name="connsiteY7" fmla="*/ 552465 h 1162065"/>
              <a:gd name="connsiteX8" fmla="*/ 533400 w 1414463"/>
              <a:gd name="connsiteY8" fmla="*/ 561990 h 1162065"/>
              <a:gd name="connsiteX9" fmla="*/ 561975 w 1414463"/>
              <a:gd name="connsiteY9" fmla="*/ 581040 h 1162065"/>
              <a:gd name="connsiteX10" fmla="*/ 590550 w 1414463"/>
              <a:gd name="connsiteY10" fmla="*/ 561990 h 1162065"/>
              <a:gd name="connsiteX11" fmla="*/ 619125 w 1414463"/>
              <a:gd name="connsiteY11" fmla="*/ 504840 h 1162065"/>
              <a:gd name="connsiteX12" fmla="*/ 609600 w 1414463"/>
              <a:gd name="connsiteY12" fmla="*/ 476265 h 1162065"/>
              <a:gd name="connsiteX13" fmla="*/ 552450 w 1414463"/>
              <a:gd name="connsiteY13" fmla="*/ 457215 h 1162065"/>
              <a:gd name="connsiteX14" fmla="*/ 581025 w 1414463"/>
              <a:gd name="connsiteY14" fmla="*/ 438165 h 1162065"/>
              <a:gd name="connsiteX15" fmla="*/ 609600 w 1414463"/>
              <a:gd name="connsiteY15" fmla="*/ 428640 h 1162065"/>
              <a:gd name="connsiteX16" fmla="*/ 652463 w 1414463"/>
              <a:gd name="connsiteY16" fmla="*/ 357203 h 1162065"/>
              <a:gd name="connsiteX17" fmla="*/ 704850 w 1414463"/>
              <a:gd name="connsiteY17" fmla="*/ 338153 h 1162065"/>
              <a:gd name="connsiteX18" fmla="*/ 800100 w 1414463"/>
              <a:gd name="connsiteY18" fmla="*/ 352440 h 1162065"/>
              <a:gd name="connsiteX19" fmla="*/ 828675 w 1414463"/>
              <a:gd name="connsiteY19" fmla="*/ 404828 h 1162065"/>
              <a:gd name="connsiteX20" fmla="*/ 847725 w 1414463"/>
              <a:gd name="connsiteY20" fmla="*/ 447690 h 1162065"/>
              <a:gd name="connsiteX21" fmla="*/ 838200 w 1414463"/>
              <a:gd name="connsiteY21" fmla="*/ 476265 h 1162065"/>
              <a:gd name="connsiteX22" fmla="*/ 847725 w 1414463"/>
              <a:gd name="connsiteY22" fmla="*/ 533415 h 1162065"/>
              <a:gd name="connsiteX23" fmla="*/ 857250 w 1414463"/>
              <a:gd name="connsiteY23" fmla="*/ 561990 h 1162065"/>
              <a:gd name="connsiteX24" fmla="*/ 885825 w 1414463"/>
              <a:gd name="connsiteY24" fmla="*/ 571515 h 1162065"/>
              <a:gd name="connsiteX25" fmla="*/ 923925 w 1414463"/>
              <a:gd name="connsiteY25" fmla="*/ 523890 h 1162065"/>
              <a:gd name="connsiteX26" fmla="*/ 971550 w 1414463"/>
              <a:gd name="connsiteY26" fmla="*/ 476265 h 1162065"/>
              <a:gd name="connsiteX27" fmla="*/ 1038225 w 1414463"/>
              <a:gd name="connsiteY27" fmla="*/ 400065 h 1162065"/>
              <a:gd name="connsiteX28" fmla="*/ 1085850 w 1414463"/>
              <a:gd name="connsiteY28" fmla="*/ 352440 h 1162065"/>
              <a:gd name="connsiteX29" fmla="*/ 1104900 w 1414463"/>
              <a:gd name="connsiteY29" fmla="*/ 323865 h 1162065"/>
              <a:gd name="connsiteX30" fmla="*/ 1133475 w 1414463"/>
              <a:gd name="connsiteY30" fmla="*/ 295290 h 1162065"/>
              <a:gd name="connsiteX31" fmla="*/ 1171575 w 1414463"/>
              <a:gd name="connsiteY31" fmla="*/ 238140 h 1162065"/>
              <a:gd name="connsiteX32" fmla="*/ 1209675 w 1414463"/>
              <a:gd name="connsiteY32" fmla="*/ 180990 h 1162065"/>
              <a:gd name="connsiteX33" fmla="*/ 1257300 w 1414463"/>
              <a:gd name="connsiteY33" fmla="*/ 123840 h 1162065"/>
              <a:gd name="connsiteX34" fmla="*/ 1333500 w 1414463"/>
              <a:gd name="connsiteY34" fmla="*/ 19065 h 1162065"/>
              <a:gd name="connsiteX35" fmla="*/ 1371600 w 1414463"/>
              <a:gd name="connsiteY35" fmla="*/ 15 h 1162065"/>
              <a:gd name="connsiteX36" fmla="*/ 1414463 w 1414463"/>
              <a:gd name="connsiteY36" fmla="*/ 14302 h 1162065"/>
              <a:gd name="connsiteX37" fmla="*/ 1409700 w 1414463"/>
              <a:gd name="connsiteY37" fmla="*/ 28590 h 1162065"/>
              <a:gd name="connsiteX38" fmla="*/ 1381125 w 1414463"/>
              <a:gd name="connsiteY38" fmla="*/ 95265 h 1162065"/>
              <a:gd name="connsiteX39" fmla="*/ 1371600 w 1414463"/>
              <a:gd name="connsiteY39" fmla="*/ 142890 h 1162065"/>
              <a:gd name="connsiteX40" fmla="*/ 1362075 w 1414463"/>
              <a:gd name="connsiteY40" fmla="*/ 180990 h 1162065"/>
              <a:gd name="connsiteX41" fmla="*/ 1352550 w 1414463"/>
              <a:gd name="connsiteY41" fmla="*/ 333390 h 1162065"/>
              <a:gd name="connsiteX42" fmla="*/ 1333500 w 1414463"/>
              <a:gd name="connsiteY42" fmla="*/ 419115 h 1162065"/>
              <a:gd name="connsiteX43" fmla="*/ 1314450 w 1414463"/>
              <a:gd name="connsiteY43" fmla="*/ 523890 h 1162065"/>
              <a:gd name="connsiteX44" fmla="*/ 1304925 w 1414463"/>
              <a:gd name="connsiteY44" fmla="*/ 552465 h 1162065"/>
              <a:gd name="connsiteX45" fmla="*/ 1295400 w 1414463"/>
              <a:gd name="connsiteY45" fmla="*/ 600090 h 1162065"/>
              <a:gd name="connsiteX46" fmla="*/ 1276350 w 1414463"/>
              <a:gd name="connsiteY46" fmla="*/ 657240 h 1162065"/>
              <a:gd name="connsiteX47" fmla="*/ 1266825 w 1414463"/>
              <a:gd name="connsiteY47" fmla="*/ 695340 h 1162065"/>
              <a:gd name="connsiteX48" fmla="*/ 1233488 w 1414463"/>
              <a:gd name="connsiteY48" fmla="*/ 738203 h 1162065"/>
              <a:gd name="connsiteX49" fmla="*/ 1190625 w 1414463"/>
              <a:gd name="connsiteY49" fmla="*/ 800115 h 1162065"/>
              <a:gd name="connsiteX50" fmla="*/ 1104900 w 1414463"/>
              <a:gd name="connsiteY50" fmla="*/ 981090 h 1162065"/>
              <a:gd name="connsiteX51" fmla="*/ 1057275 w 1414463"/>
              <a:gd name="connsiteY51" fmla="*/ 1028715 h 1162065"/>
              <a:gd name="connsiteX52" fmla="*/ 1009650 w 1414463"/>
              <a:gd name="connsiteY52" fmla="*/ 1076340 h 1162065"/>
              <a:gd name="connsiteX53" fmla="*/ 962025 w 1414463"/>
              <a:gd name="connsiteY53" fmla="*/ 1038240 h 1162065"/>
              <a:gd name="connsiteX54" fmla="*/ 933450 w 1414463"/>
              <a:gd name="connsiteY54" fmla="*/ 1019190 h 1162065"/>
              <a:gd name="connsiteX55" fmla="*/ 904875 w 1414463"/>
              <a:gd name="connsiteY55" fmla="*/ 990615 h 1162065"/>
              <a:gd name="connsiteX56" fmla="*/ 847725 w 1414463"/>
              <a:gd name="connsiteY56" fmla="*/ 962040 h 1162065"/>
              <a:gd name="connsiteX57" fmla="*/ 914400 w 1414463"/>
              <a:gd name="connsiteY57" fmla="*/ 1128728 h 1162065"/>
              <a:gd name="connsiteX58" fmla="*/ 590550 w 1414463"/>
              <a:gd name="connsiteY58" fmla="*/ 1162065 h 1162065"/>
              <a:gd name="connsiteX59" fmla="*/ 561975 w 1414463"/>
              <a:gd name="connsiteY59" fmla="*/ 1123965 h 1162065"/>
              <a:gd name="connsiteX60" fmla="*/ 590550 w 1414463"/>
              <a:gd name="connsiteY60" fmla="*/ 1047765 h 1162065"/>
              <a:gd name="connsiteX61" fmla="*/ 638175 w 1414463"/>
              <a:gd name="connsiteY61" fmla="*/ 981090 h 1162065"/>
              <a:gd name="connsiteX62" fmla="*/ 647700 w 1414463"/>
              <a:gd name="connsiteY62" fmla="*/ 952515 h 1162065"/>
              <a:gd name="connsiteX63" fmla="*/ 619125 w 1414463"/>
              <a:gd name="connsiteY63" fmla="*/ 962040 h 1162065"/>
              <a:gd name="connsiteX64" fmla="*/ 561975 w 1414463"/>
              <a:gd name="connsiteY64" fmla="*/ 990615 h 1162065"/>
              <a:gd name="connsiteX65" fmla="*/ 542925 w 1414463"/>
              <a:gd name="connsiteY65" fmla="*/ 1019190 h 1162065"/>
              <a:gd name="connsiteX66" fmla="*/ 514350 w 1414463"/>
              <a:gd name="connsiteY66" fmla="*/ 1028715 h 1162065"/>
              <a:gd name="connsiteX67" fmla="*/ 485775 w 1414463"/>
              <a:gd name="connsiteY67" fmla="*/ 1047765 h 1162065"/>
              <a:gd name="connsiteX68" fmla="*/ 438150 w 1414463"/>
              <a:gd name="connsiteY68" fmla="*/ 1038240 h 1162065"/>
              <a:gd name="connsiteX69" fmla="*/ 400050 w 1414463"/>
              <a:gd name="connsiteY69" fmla="*/ 981090 h 1162065"/>
              <a:gd name="connsiteX70" fmla="*/ 371475 w 1414463"/>
              <a:gd name="connsiteY70" fmla="*/ 923940 h 1162065"/>
              <a:gd name="connsiteX71" fmla="*/ 352425 w 1414463"/>
              <a:gd name="connsiteY71" fmla="*/ 895365 h 1162065"/>
              <a:gd name="connsiteX72" fmla="*/ 342900 w 1414463"/>
              <a:gd name="connsiteY72" fmla="*/ 866790 h 1162065"/>
              <a:gd name="connsiteX73" fmla="*/ 323850 w 1414463"/>
              <a:gd name="connsiteY73" fmla="*/ 838215 h 1162065"/>
              <a:gd name="connsiteX74" fmla="*/ 304800 w 1414463"/>
              <a:gd name="connsiteY74" fmla="*/ 781065 h 1162065"/>
              <a:gd name="connsiteX75" fmla="*/ 276225 w 1414463"/>
              <a:gd name="connsiteY75" fmla="*/ 723915 h 1162065"/>
              <a:gd name="connsiteX76" fmla="*/ 257175 w 1414463"/>
              <a:gd name="connsiteY76" fmla="*/ 695340 h 1162065"/>
              <a:gd name="connsiteX77" fmla="*/ 238125 w 1414463"/>
              <a:gd name="connsiteY77" fmla="*/ 657240 h 1162065"/>
              <a:gd name="connsiteX78" fmla="*/ 219075 w 1414463"/>
              <a:gd name="connsiteY78" fmla="*/ 628665 h 1162065"/>
              <a:gd name="connsiteX79" fmla="*/ 209550 w 1414463"/>
              <a:gd name="connsiteY79" fmla="*/ 600090 h 1162065"/>
              <a:gd name="connsiteX80" fmla="*/ 190500 w 1414463"/>
              <a:gd name="connsiteY80" fmla="*/ 552465 h 1162065"/>
              <a:gd name="connsiteX81" fmla="*/ 180975 w 1414463"/>
              <a:gd name="connsiteY81" fmla="*/ 523890 h 1162065"/>
              <a:gd name="connsiteX82" fmla="*/ 142875 w 1414463"/>
              <a:gd name="connsiteY82" fmla="*/ 466740 h 1162065"/>
              <a:gd name="connsiteX83" fmla="*/ 114300 w 1414463"/>
              <a:gd name="connsiteY83" fmla="*/ 381015 h 1162065"/>
              <a:gd name="connsiteX84" fmla="*/ 104775 w 1414463"/>
              <a:gd name="connsiteY84" fmla="*/ 352440 h 1162065"/>
              <a:gd name="connsiteX85" fmla="*/ 85725 w 1414463"/>
              <a:gd name="connsiteY85" fmla="*/ 323865 h 1162065"/>
              <a:gd name="connsiteX86" fmla="*/ 66675 w 1414463"/>
              <a:gd name="connsiteY86" fmla="*/ 257190 h 1162065"/>
              <a:gd name="connsiteX87" fmla="*/ 57150 w 1414463"/>
              <a:gd name="connsiteY87" fmla="*/ 219090 h 1162065"/>
              <a:gd name="connsiteX88" fmla="*/ 28575 w 1414463"/>
              <a:gd name="connsiteY88" fmla="*/ 133365 h 1162065"/>
              <a:gd name="connsiteX89" fmla="*/ 9525 w 1414463"/>
              <a:gd name="connsiteY89" fmla="*/ 76215 h 1162065"/>
              <a:gd name="connsiteX90" fmla="*/ 0 w 1414463"/>
              <a:gd name="connsiteY90" fmla="*/ 47640 h 1162065"/>
              <a:gd name="connsiteX91" fmla="*/ 28575 w 1414463"/>
              <a:gd name="connsiteY91" fmla="*/ 28590 h 1162065"/>
              <a:gd name="connsiteX92" fmla="*/ 138113 w 1414463"/>
              <a:gd name="connsiteY92" fmla="*/ 66690 h 1162065"/>
              <a:gd name="connsiteX0" fmla="*/ 152400 w 1424917"/>
              <a:gd name="connsiteY0" fmla="*/ 120523 h 1201610"/>
              <a:gd name="connsiteX1" fmla="*/ 180975 w 1424917"/>
              <a:gd name="connsiteY1" fmla="*/ 172910 h 1201610"/>
              <a:gd name="connsiteX2" fmla="*/ 257175 w 1424917"/>
              <a:gd name="connsiteY2" fmla="*/ 287210 h 1201610"/>
              <a:gd name="connsiteX3" fmla="*/ 371475 w 1424917"/>
              <a:gd name="connsiteY3" fmla="*/ 430085 h 1201610"/>
              <a:gd name="connsiteX4" fmla="*/ 390525 w 1424917"/>
              <a:gd name="connsiteY4" fmla="*/ 458660 h 1201610"/>
              <a:gd name="connsiteX5" fmla="*/ 419100 w 1424917"/>
              <a:gd name="connsiteY5" fmla="*/ 487235 h 1201610"/>
              <a:gd name="connsiteX6" fmla="*/ 485775 w 1424917"/>
              <a:gd name="connsiteY6" fmla="*/ 563435 h 1201610"/>
              <a:gd name="connsiteX7" fmla="*/ 504825 w 1424917"/>
              <a:gd name="connsiteY7" fmla="*/ 592010 h 1201610"/>
              <a:gd name="connsiteX8" fmla="*/ 533400 w 1424917"/>
              <a:gd name="connsiteY8" fmla="*/ 601535 h 1201610"/>
              <a:gd name="connsiteX9" fmla="*/ 561975 w 1424917"/>
              <a:gd name="connsiteY9" fmla="*/ 620585 h 1201610"/>
              <a:gd name="connsiteX10" fmla="*/ 590550 w 1424917"/>
              <a:gd name="connsiteY10" fmla="*/ 601535 h 1201610"/>
              <a:gd name="connsiteX11" fmla="*/ 619125 w 1424917"/>
              <a:gd name="connsiteY11" fmla="*/ 544385 h 1201610"/>
              <a:gd name="connsiteX12" fmla="*/ 609600 w 1424917"/>
              <a:gd name="connsiteY12" fmla="*/ 515810 h 1201610"/>
              <a:gd name="connsiteX13" fmla="*/ 552450 w 1424917"/>
              <a:gd name="connsiteY13" fmla="*/ 496760 h 1201610"/>
              <a:gd name="connsiteX14" fmla="*/ 581025 w 1424917"/>
              <a:gd name="connsiteY14" fmla="*/ 477710 h 1201610"/>
              <a:gd name="connsiteX15" fmla="*/ 609600 w 1424917"/>
              <a:gd name="connsiteY15" fmla="*/ 468185 h 1201610"/>
              <a:gd name="connsiteX16" fmla="*/ 652463 w 1424917"/>
              <a:gd name="connsiteY16" fmla="*/ 396748 h 1201610"/>
              <a:gd name="connsiteX17" fmla="*/ 704850 w 1424917"/>
              <a:gd name="connsiteY17" fmla="*/ 377698 h 1201610"/>
              <a:gd name="connsiteX18" fmla="*/ 800100 w 1424917"/>
              <a:gd name="connsiteY18" fmla="*/ 391985 h 1201610"/>
              <a:gd name="connsiteX19" fmla="*/ 828675 w 1424917"/>
              <a:gd name="connsiteY19" fmla="*/ 444373 h 1201610"/>
              <a:gd name="connsiteX20" fmla="*/ 847725 w 1424917"/>
              <a:gd name="connsiteY20" fmla="*/ 487235 h 1201610"/>
              <a:gd name="connsiteX21" fmla="*/ 838200 w 1424917"/>
              <a:gd name="connsiteY21" fmla="*/ 515810 h 1201610"/>
              <a:gd name="connsiteX22" fmla="*/ 847725 w 1424917"/>
              <a:gd name="connsiteY22" fmla="*/ 572960 h 1201610"/>
              <a:gd name="connsiteX23" fmla="*/ 857250 w 1424917"/>
              <a:gd name="connsiteY23" fmla="*/ 601535 h 1201610"/>
              <a:gd name="connsiteX24" fmla="*/ 885825 w 1424917"/>
              <a:gd name="connsiteY24" fmla="*/ 611060 h 1201610"/>
              <a:gd name="connsiteX25" fmla="*/ 923925 w 1424917"/>
              <a:gd name="connsiteY25" fmla="*/ 563435 h 1201610"/>
              <a:gd name="connsiteX26" fmla="*/ 971550 w 1424917"/>
              <a:gd name="connsiteY26" fmla="*/ 515810 h 1201610"/>
              <a:gd name="connsiteX27" fmla="*/ 1038225 w 1424917"/>
              <a:gd name="connsiteY27" fmla="*/ 439610 h 1201610"/>
              <a:gd name="connsiteX28" fmla="*/ 1085850 w 1424917"/>
              <a:gd name="connsiteY28" fmla="*/ 391985 h 1201610"/>
              <a:gd name="connsiteX29" fmla="*/ 1104900 w 1424917"/>
              <a:gd name="connsiteY29" fmla="*/ 363410 h 1201610"/>
              <a:gd name="connsiteX30" fmla="*/ 1133475 w 1424917"/>
              <a:gd name="connsiteY30" fmla="*/ 334835 h 1201610"/>
              <a:gd name="connsiteX31" fmla="*/ 1171575 w 1424917"/>
              <a:gd name="connsiteY31" fmla="*/ 277685 h 1201610"/>
              <a:gd name="connsiteX32" fmla="*/ 1209675 w 1424917"/>
              <a:gd name="connsiteY32" fmla="*/ 220535 h 1201610"/>
              <a:gd name="connsiteX33" fmla="*/ 1257300 w 1424917"/>
              <a:gd name="connsiteY33" fmla="*/ 163385 h 1201610"/>
              <a:gd name="connsiteX34" fmla="*/ 1333500 w 1424917"/>
              <a:gd name="connsiteY34" fmla="*/ 58610 h 1201610"/>
              <a:gd name="connsiteX35" fmla="*/ 1371600 w 1424917"/>
              <a:gd name="connsiteY35" fmla="*/ 39560 h 1201610"/>
              <a:gd name="connsiteX36" fmla="*/ 1414463 w 1424917"/>
              <a:gd name="connsiteY36" fmla="*/ 53847 h 1201610"/>
              <a:gd name="connsiteX37" fmla="*/ 1423988 w 1424917"/>
              <a:gd name="connsiteY37" fmla="*/ 1460 h 1201610"/>
              <a:gd name="connsiteX38" fmla="*/ 1381125 w 1424917"/>
              <a:gd name="connsiteY38" fmla="*/ 134810 h 1201610"/>
              <a:gd name="connsiteX39" fmla="*/ 1371600 w 1424917"/>
              <a:gd name="connsiteY39" fmla="*/ 182435 h 1201610"/>
              <a:gd name="connsiteX40" fmla="*/ 1362075 w 1424917"/>
              <a:gd name="connsiteY40" fmla="*/ 220535 h 1201610"/>
              <a:gd name="connsiteX41" fmla="*/ 1352550 w 1424917"/>
              <a:gd name="connsiteY41" fmla="*/ 372935 h 1201610"/>
              <a:gd name="connsiteX42" fmla="*/ 1333500 w 1424917"/>
              <a:gd name="connsiteY42" fmla="*/ 458660 h 1201610"/>
              <a:gd name="connsiteX43" fmla="*/ 1314450 w 1424917"/>
              <a:gd name="connsiteY43" fmla="*/ 563435 h 1201610"/>
              <a:gd name="connsiteX44" fmla="*/ 1304925 w 1424917"/>
              <a:gd name="connsiteY44" fmla="*/ 592010 h 1201610"/>
              <a:gd name="connsiteX45" fmla="*/ 1295400 w 1424917"/>
              <a:gd name="connsiteY45" fmla="*/ 639635 h 1201610"/>
              <a:gd name="connsiteX46" fmla="*/ 1276350 w 1424917"/>
              <a:gd name="connsiteY46" fmla="*/ 696785 h 1201610"/>
              <a:gd name="connsiteX47" fmla="*/ 1266825 w 1424917"/>
              <a:gd name="connsiteY47" fmla="*/ 734885 h 1201610"/>
              <a:gd name="connsiteX48" fmla="*/ 1233488 w 1424917"/>
              <a:gd name="connsiteY48" fmla="*/ 777748 h 1201610"/>
              <a:gd name="connsiteX49" fmla="*/ 1190625 w 1424917"/>
              <a:gd name="connsiteY49" fmla="*/ 839660 h 1201610"/>
              <a:gd name="connsiteX50" fmla="*/ 1104900 w 1424917"/>
              <a:gd name="connsiteY50" fmla="*/ 1020635 h 1201610"/>
              <a:gd name="connsiteX51" fmla="*/ 1057275 w 1424917"/>
              <a:gd name="connsiteY51" fmla="*/ 1068260 h 1201610"/>
              <a:gd name="connsiteX52" fmla="*/ 1009650 w 1424917"/>
              <a:gd name="connsiteY52" fmla="*/ 1115885 h 1201610"/>
              <a:gd name="connsiteX53" fmla="*/ 962025 w 1424917"/>
              <a:gd name="connsiteY53" fmla="*/ 1077785 h 1201610"/>
              <a:gd name="connsiteX54" fmla="*/ 933450 w 1424917"/>
              <a:gd name="connsiteY54" fmla="*/ 1058735 h 1201610"/>
              <a:gd name="connsiteX55" fmla="*/ 904875 w 1424917"/>
              <a:gd name="connsiteY55" fmla="*/ 1030160 h 1201610"/>
              <a:gd name="connsiteX56" fmla="*/ 847725 w 1424917"/>
              <a:gd name="connsiteY56" fmla="*/ 1001585 h 1201610"/>
              <a:gd name="connsiteX57" fmla="*/ 914400 w 1424917"/>
              <a:gd name="connsiteY57" fmla="*/ 1168273 h 1201610"/>
              <a:gd name="connsiteX58" fmla="*/ 590550 w 1424917"/>
              <a:gd name="connsiteY58" fmla="*/ 1201610 h 1201610"/>
              <a:gd name="connsiteX59" fmla="*/ 561975 w 1424917"/>
              <a:gd name="connsiteY59" fmla="*/ 1163510 h 1201610"/>
              <a:gd name="connsiteX60" fmla="*/ 590550 w 1424917"/>
              <a:gd name="connsiteY60" fmla="*/ 1087310 h 1201610"/>
              <a:gd name="connsiteX61" fmla="*/ 638175 w 1424917"/>
              <a:gd name="connsiteY61" fmla="*/ 1020635 h 1201610"/>
              <a:gd name="connsiteX62" fmla="*/ 647700 w 1424917"/>
              <a:gd name="connsiteY62" fmla="*/ 992060 h 1201610"/>
              <a:gd name="connsiteX63" fmla="*/ 619125 w 1424917"/>
              <a:gd name="connsiteY63" fmla="*/ 1001585 h 1201610"/>
              <a:gd name="connsiteX64" fmla="*/ 561975 w 1424917"/>
              <a:gd name="connsiteY64" fmla="*/ 1030160 h 1201610"/>
              <a:gd name="connsiteX65" fmla="*/ 542925 w 1424917"/>
              <a:gd name="connsiteY65" fmla="*/ 1058735 h 1201610"/>
              <a:gd name="connsiteX66" fmla="*/ 514350 w 1424917"/>
              <a:gd name="connsiteY66" fmla="*/ 1068260 h 1201610"/>
              <a:gd name="connsiteX67" fmla="*/ 485775 w 1424917"/>
              <a:gd name="connsiteY67" fmla="*/ 1087310 h 1201610"/>
              <a:gd name="connsiteX68" fmla="*/ 438150 w 1424917"/>
              <a:gd name="connsiteY68" fmla="*/ 1077785 h 1201610"/>
              <a:gd name="connsiteX69" fmla="*/ 400050 w 1424917"/>
              <a:gd name="connsiteY69" fmla="*/ 1020635 h 1201610"/>
              <a:gd name="connsiteX70" fmla="*/ 371475 w 1424917"/>
              <a:gd name="connsiteY70" fmla="*/ 963485 h 1201610"/>
              <a:gd name="connsiteX71" fmla="*/ 352425 w 1424917"/>
              <a:gd name="connsiteY71" fmla="*/ 934910 h 1201610"/>
              <a:gd name="connsiteX72" fmla="*/ 342900 w 1424917"/>
              <a:gd name="connsiteY72" fmla="*/ 906335 h 1201610"/>
              <a:gd name="connsiteX73" fmla="*/ 323850 w 1424917"/>
              <a:gd name="connsiteY73" fmla="*/ 877760 h 1201610"/>
              <a:gd name="connsiteX74" fmla="*/ 304800 w 1424917"/>
              <a:gd name="connsiteY74" fmla="*/ 820610 h 1201610"/>
              <a:gd name="connsiteX75" fmla="*/ 276225 w 1424917"/>
              <a:gd name="connsiteY75" fmla="*/ 763460 h 1201610"/>
              <a:gd name="connsiteX76" fmla="*/ 257175 w 1424917"/>
              <a:gd name="connsiteY76" fmla="*/ 734885 h 1201610"/>
              <a:gd name="connsiteX77" fmla="*/ 238125 w 1424917"/>
              <a:gd name="connsiteY77" fmla="*/ 696785 h 1201610"/>
              <a:gd name="connsiteX78" fmla="*/ 219075 w 1424917"/>
              <a:gd name="connsiteY78" fmla="*/ 668210 h 1201610"/>
              <a:gd name="connsiteX79" fmla="*/ 209550 w 1424917"/>
              <a:gd name="connsiteY79" fmla="*/ 639635 h 1201610"/>
              <a:gd name="connsiteX80" fmla="*/ 190500 w 1424917"/>
              <a:gd name="connsiteY80" fmla="*/ 592010 h 1201610"/>
              <a:gd name="connsiteX81" fmla="*/ 180975 w 1424917"/>
              <a:gd name="connsiteY81" fmla="*/ 563435 h 1201610"/>
              <a:gd name="connsiteX82" fmla="*/ 142875 w 1424917"/>
              <a:gd name="connsiteY82" fmla="*/ 506285 h 1201610"/>
              <a:gd name="connsiteX83" fmla="*/ 114300 w 1424917"/>
              <a:gd name="connsiteY83" fmla="*/ 420560 h 1201610"/>
              <a:gd name="connsiteX84" fmla="*/ 104775 w 1424917"/>
              <a:gd name="connsiteY84" fmla="*/ 391985 h 1201610"/>
              <a:gd name="connsiteX85" fmla="*/ 85725 w 1424917"/>
              <a:gd name="connsiteY85" fmla="*/ 363410 h 1201610"/>
              <a:gd name="connsiteX86" fmla="*/ 66675 w 1424917"/>
              <a:gd name="connsiteY86" fmla="*/ 296735 h 1201610"/>
              <a:gd name="connsiteX87" fmla="*/ 57150 w 1424917"/>
              <a:gd name="connsiteY87" fmla="*/ 258635 h 1201610"/>
              <a:gd name="connsiteX88" fmla="*/ 28575 w 1424917"/>
              <a:gd name="connsiteY88" fmla="*/ 172910 h 1201610"/>
              <a:gd name="connsiteX89" fmla="*/ 9525 w 1424917"/>
              <a:gd name="connsiteY89" fmla="*/ 115760 h 1201610"/>
              <a:gd name="connsiteX90" fmla="*/ 0 w 1424917"/>
              <a:gd name="connsiteY90" fmla="*/ 87185 h 1201610"/>
              <a:gd name="connsiteX91" fmla="*/ 28575 w 1424917"/>
              <a:gd name="connsiteY91" fmla="*/ 68135 h 1201610"/>
              <a:gd name="connsiteX92" fmla="*/ 138113 w 1424917"/>
              <a:gd name="connsiteY92" fmla="*/ 106235 h 1201610"/>
              <a:gd name="connsiteX0" fmla="*/ 152400 w 1424039"/>
              <a:gd name="connsiteY0" fmla="*/ 122456 h 1203543"/>
              <a:gd name="connsiteX1" fmla="*/ 180975 w 1424039"/>
              <a:gd name="connsiteY1" fmla="*/ 174843 h 1203543"/>
              <a:gd name="connsiteX2" fmla="*/ 257175 w 1424039"/>
              <a:gd name="connsiteY2" fmla="*/ 289143 h 1203543"/>
              <a:gd name="connsiteX3" fmla="*/ 371475 w 1424039"/>
              <a:gd name="connsiteY3" fmla="*/ 432018 h 1203543"/>
              <a:gd name="connsiteX4" fmla="*/ 390525 w 1424039"/>
              <a:gd name="connsiteY4" fmla="*/ 460593 h 1203543"/>
              <a:gd name="connsiteX5" fmla="*/ 419100 w 1424039"/>
              <a:gd name="connsiteY5" fmla="*/ 489168 h 1203543"/>
              <a:gd name="connsiteX6" fmla="*/ 485775 w 1424039"/>
              <a:gd name="connsiteY6" fmla="*/ 565368 h 1203543"/>
              <a:gd name="connsiteX7" fmla="*/ 504825 w 1424039"/>
              <a:gd name="connsiteY7" fmla="*/ 593943 h 1203543"/>
              <a:gd name="connsiteX8" fmla="*/ 533400 w 1424039"/>
              <a:gd name="connsiteY8" fmla="*/ 603468 h 1203543"/>
              <a:gd name="connsiteX9" fmla="*/ 561975 w 1424039"/>
              <a:gd name="connsiteY9" fmla="*/ 622518 h 1203543"/>
              <a:gd name="connsiteX10" fmla="*/ 590550 w 1424039"/>
              <a:gd name="connsiteY10" fmla="*/ 603468 h 1203543"/>
              <a:gd name="connsiteX11" fmla="*/ 619125 w 1424039"/>
              <a:gd name="connsiteY11" fmla="*/ 546318 h 1203543"/>
              <a:gd name="connsiteX12" fmla="*/ 609600 w 1424039"/>
              <a:gd name="connsiteY12" fmla="*/ 517743 h 1203543"/>
              <a:gd name="connsiteX13" fmla="*/ 552450 w 1424039"/>
              <a:gd name="connsiteY13" fmla="*/ 498693 h 1203543"/>
              <a:gd name="connsiteX14" fmla="*/ 581025 w 1424039"/>
              <a:gd name="connsiteY14" fmla="*/ 479643 h 1203543"/>
              <a:gd name="connsiteX15" fmla="*/ 609600 w 1424039"/>
              <a:gd name="connsiteY15" fmla="*/ 470118 h 1203543"/>
              <a:gd name="connsiteX16" fmla="*/ 652463 w 1424039"/>
              <a:gd name="connsiteY16" fmla="*/ 398681 h 1203543"/>
              <a:gd name="connsiteX17" fmla="*/ 704850 w 1424039"/>
              <a:gd name="connsiteY17" fmla="*/ 379631 h 1203543"/>
              <a:gd name="connsiteX18" fmla="*/ 800100 w 1424039"/>
              <a:gd name="connsiteY18" fmla="*/ 393918 h 1203543"/>
              <a:gd name="connsiteX19" fmla="*/ 828675 w 1424039"/>
              <a:gd name="connsiteY19" fmla="*/ 446306 h 1203543"/>
              <a:gd name="connsiteX20" fmla="*/ 847725 w 1424039"/>
              <a:gd name="connsiteY20" fmla="*/ 489168 h 1203543"/>
              <a:gd name="connsiteX21" fmla="*/ 838200 w 1424039"/>
              <a:gd name="connsiteY21" fmla="*/ 517743 h 1203543"/>
              <a:gd name="connsiteX22" fmla="*/ 847725 w 1424039"/>
              <a:gd name="connsiteY22" fmla="*/ 574893 h 1203543"/>
              <a:gd name="connsiteX23" fmla="*/ 857250 w 1424039"/>
              <a:gd name="connsiteY23" fmla="*/ 603468 h 1203543"/>
              <a:gd name="connsiteX24" fmla="*/ 885825 w 1424039"/>
              <a:gd name="connsiteY24" fmla="*/ 612993 h 1203543"/>
              <a:gd name="connsiteX25" fmla="*/ 923925 w 1424039"/>
              <a:gd name="connsiteY25" fmla="*/ 565368 h 1203543"/>
              <a:gd name="connsiteX26" fmla="*/ 971550 w 1424039"/>
              <a:gd name="connsiteY26" fmla="*/ 517743 h 1203543"/>
              <a:gd name="connsiteX27" fmla="*/ 1038225 w 1424039"/>
              <a:gd name="connsiteY27" fmla="*/ 441543 h 1203543"/>
              <a:gd name="connsiteX28" fmla="*/ 1085850 w 1424039"/>
              <a:gd name="connsiteY28" fmla="*/ 393918 h 1203543"/>
              <a:gd name="connsiteX29" fmla="*/ 1104900 w 1424039"/>
              <a:gd name="connsiteY29" fmla="*/ 365343 h 1203543"/>
              <a:gd name="connsiteX30" fmla="*/ 1133475 w 1424039"/>
              <a:gd name="connsiteY30" fmla="*/ 336768 h 1203543"/>
              <a:gd name="connsiteX31" fmla="*/ 1171575 w 1424039"/>
              <a:gd name="connsiteY31" fmla="*/ 279618 h 1203543"/>
              <a:gd name="connsiteX32" fmla="*/ 1209675 w 1424039"/>
              <a:gd name="connsiteY32" fmla="*/ 222468 h 1203543"/>
              <a:gd name="connsiteX33" fmla="*/ 1257300 w 1424039"/>
              <a:gd name="connsiteY33" fmla="*/ 165318 h 1203543"/>
              <a:gd name="connsiteX34" fmla="*/ 1333500 w 1424039"/>
              <a:gd name="connsiteY34" fmla="*/ 60543 h 1203543"/>
              <a:gd name="connsiteX35" fmla="*/ 1371600 w 1424039"/>
              <a:gd name="connsiteY35" fmla="*/ 41493 h 1203543"/>
              <a:gd name="connsiteX36" fmla="*/ 1423988 w 1424039"/>
              <a:gd name="connsiteY36" fmla="*/ 3393 h 1203543"/>
              <a:gd name="connsiteX37" fmla="*/ 1381125 w 1424039"/>
              <a:gd name="connsiteY37" fmla="*/ 136743 h 1203543"/>
              <a:gd name="connsiteX38" fmla="*/ 1371600 w 1424039"/>
              <a:gd name="connsiteY38" fmla="*/ 184368 h 1203543"/>
              <a:gd name="connsiteX39" fmla="*/ 1362075 w 1424039"/>
              <a:gd name="connsiteY39" fmla="*/ 222468 h 1203543"/>
              <a:gd name="connsiteX40" fmla="*/ 1352550 w 1424039"/>
              <a:gd name="connsiteY40" fmla="*/ 374868 h 1203543"/>
              <a:gd name="connsiteX41" fmla="*/ 1333500 w 1424039"/>
              <a:gd name="connsiteY41" fmla="*/ 460593 h 1203543"/>
              <a:gd name="connsiteX42" fmla="*/ 1314450 w 1424039"/>
              <a:gd name="connsiteY42" fmla="*/ 565368 h 1203543"/>
              <a:gd name="connsiteX43" fmla="*/ 1304925 w 1424039"/>
              <a:gd name="connsiteY43" fmla="*/ 593943 h 1203543"/>
              <a:gd name="connsiteX44" fmla="*/ 1295400 w 1424039"/>
              <a:gd name="connsiteY44" fmla="*/ 641568 h 1203543"/>
              <a:gd name="connsiteX45" fmla="*/ 1276350 w 1424039"/>
              <a:gd name="connsiteY45" fmla="*/ 698718 h 1203543"/>
              <a:gd name="connsiteX46" fmla="*/ 1266825 w 1424039"/>
              <a:gd name="connsiteY46" fmla="*/ 736818 h 1203543"/>
              <a:gd name="connsiteX47" fmla="*/ 1233488 w 1424039"/>
              <a:gd name="connsiteY47" fmla="*/ 779681 h 1203543"/>
              <a:gd name="connsiteX48" fmla="*/ 1190625 w 1424039"/>
              <a:gd name="connsiteY48" fmla="*/ 841593 h 1203543"/>
              <a:gd name="connsiteX49" fmla="*/ 1104900 w 1424039"/>
              <a:gd name="connsiteY49" fmla="*/ 1022568 h 1203543"/>
              <a:gd name="connsiteX50" fmla="*/ 1057275 w 1424039"/>
              <a:gd name="connsiteY50" fmla="*/ 1070193 h 1203543"/>
              <a:gd name="connsiteX51" fmla="*/ 1009650 w 1424039"/>
              <a:gd name="connsiteY51" fmla="*/ 1117818 h 1203543"/>
              <a:gd name="connsiteX52" fmla="*/ 962025 w 1424039"/>
              <a:gd name="connsiteY52" fmla="*/ 1079718 h 1203543"/>
              <a:gd name="connsiteX53" fmla="*/ 933450 w 1424039"/>
              <a:gd name="connsiteY53" fmla="*/ 1060668 h 1203543"/>
              <a:gd name="connsiteX54" fmla="*/ 904875 w 1424039"/>
              <a:gd name="connsiteY54" fmla="*/ 1032093 h 1203543"/>
              <a:gd name="connsiteX55" fmla="*/ 847725 w 1424039"/>
              <a:gd name="connsiteY55" fmla="*/ 1003518 h 1203543"/>
              <a:gd name="connsiteX56" fmla="*/ 914400 w 1424039"/>
              <a:gd name="connsiteY56" fmla="*/ 1170206 h 1203543"/>
              <a:gd name="connsiteX57" fmla="*/ 590550 w 1424039"/>
              <a:gd name="connsiteY57" fmla="*/ 1203543 h 1203543"/>
              <a:gd name="connsiteX58" fmla="*/ 561975 w 1424039"/>
              <a:gd name="connsiteY58" fmla="*/ 1165443 h 1203543"/>
              <a:gd name="connsiteX59" fmla="*/ 590550 w 1424039"/>
              <a:gd name="connsiteY59" fmla="*/ 1089243 h 1203543"/>
              <a:gd name="connsiteX60" fmla="*/ 638175 w 1424039"/>
              <a:gd name="connsiteY60" fmla="*/ 1022568 h 1203543"/>
              <a:gd name="connsiteX61" fmla="*/ 647700 w 1424039"/>
              <a:gd name="connsiteY61" fmla="*/ 993993 h 1203543"/>
              <a:gd name="connsiteX62" fmla="*/ 619125 w 1424039"/>
              <a:gd name="connsiteY62" fmla="*/ 1003518 h 1203543"/>
              <a:gd name="connsiteX63" fmla="*/ 561975 w 1424039"/>
              <a:gd name="connsiteY63" fmla="*/ 1032093 h 1203543"/>
              <a:gd name="connsiteX64" fmla="*/ 542925 w 1424039"/>
              <a:gd name="connsiteY64" fmla="*/ 1060668 h 1203543"/>
              <a:gd name="connsiteX65" fmla="*/ 514350 w 1424039"/>
              <a:gd name="connsiteY65" fmla="*/ 1070193 h 1203543"/>
              <a:gd name="connsiteX66" fmla="*/ 485775 w 1424039"/>
              <a:gd name="connsiteY66" fmla="*/ 1089243 h 1203543"/>
              <a:gd name="connsiteX67" fmla="*/ 438150 w 1424039"/>
              <a:gd name="connsiteY67" fmla="*/ 1079718 h 1203543"/>
              <a:gd name="connsiteX68" fmla="*/ 400050 w 1424039"/>
              <a:gd name="connsiteY68" fmla="*/ 1022568 h 1203543"/>
              <a:gd name="connsiteX69" fmla="*/ 371475 w 1424039"/>
              <a:gd name="connsiteY69" fmla="*/ 965418 h 1203543"/>
              <a:gd name="connsiteX70" fmla="*/ 352425 w 1424039"/>
              <a:gd name="connsiteY70" fmla="*/ 936843 h 1203543"/>
              <a:gd name="connsiteX71" fmla="*/ 342900 w 1424039"/>
              <a:gd name="connsiteY71" fmla="*/ 908268 h 1203543"/>
              <a:gd name="connsiteX72" fmla="*/ 323850 w 1424039"/>
              <a:gd name="connsiteY72" fmla="*/ 879693 h 1203543"/>
              <a:gd name="connsiteX73" fmla="*/ 304800 w 1424039"/>
              <a:gd name="connsiteY73" fmla="*/ 822543 h 1203543"/>
              <a:gd name="connsiteX74" fmla="*/ 276225 w 1424039"/>
              <a:gd name="connsiteY74" fmla="*/ 765393 h 1203543"/>
              <a:gd name="connsiteX75" fmla="*/ 257175 w 1424039"/>
              <a:gd name="connsiteY75" fmla="*/ 736818 h 1203543"/>
              <a:gd name="connsiteX76" fmla="*/ 238125 w 1424039"/>
              <a:gd name="connsiteY76" fmla="*/ 698718 h 1203543"/>
              <a:gd name="connsiteX77" fmla="*/ 219075 w 1424039"/>
              <a:gd name="connsiteY77" fmla="*/ 670143 h 1203543"/>
              <a:gd name="connsiteX78" fmla="*/ 209550 w 1424039"/>
              <a:gd name="connsiteY78" fmla="*/ 641568 h 1203543"/>
              <a:gd name="connsiteX79" fmla="*/ 190500 w 1424039"/>
              <a:gd name="connsiteY79" fmla="*/ 593943 h 1203543"/>
              <a:gd name="connsiteX80" fmla="*/ 180975 w 1424039"/>
              <a:gd name="connsiteY80" fmla="*/ 565368 h 1203543"/>
              <a:gd name="connsiteX81" fmla="*/ 142875 w 1424039"/>
              <a:gd name="connsiteY81" fmla="*/ 508218 h 1203543"/>
              <a:gd name="connsiteX82" fmla="*/ 114300 w 1424039"/>
              <a:gd name="connsiteY82" fmla="*/ 422493 h 1203543"/>
              <a:gd name="connsiteX83" fmla="*/ 104775 w 1424039"/>
              <a:gd name="connsiteY83" fmla="*/ 393918 h 1203543"/>
              <a:gd name="connsiteX84" fmla="*/ 85725 w 1424039"/>
              <a:gd name="connsiteY84" fmla="*/ 365343 h 1203543"/>
              <a:gd name="connsiteX85" fmla="*/ 66675 w 1424039"/>
              <a:gd name="connsiteY85" fmla="*/ 298668 h 1203543"/>
              <a:gd name="connsiteX86" fmla="*/ 57150 w 1424039"/>
              <a:gd name="connsiteY86" fmla="*/ 260568 h 1203543"/>
              <a:gd name="connsiteX87" fmla="*/ 28575 w 1424039"/>
              <a:gd name="connsiteY87" fmla="*/ 174843 h 1203543"/>
              <a:gd name="connsiteX88" fmla="*/ 9525 w 1424039"/>
              <a:gd name="connsiteY88" fmla="*/ 117693 h 1203543"/>
              <a:gd name="connsiteX89" fmla="*/ 0 w 1424039"/>
              <a:gd name="connsiteY89" fmla="*/ 89118 h 1203543"/>
              <a:gd name="connsiteX90" fmla="*/ 28575 w 1424039"/>
              <a:gd name="connsiteY90" fmla="*/ 70068 h 1203543"/>
              <a:gd name="connsiteX91" fmla="*/ 138113 w 1424039"/>
              <a:gd name="connsiteY91" fmla="*/ 108168 h 1203543"/>
              <a:gd name="connsiteX0" fmla="*/ 295275 w 1566914"/>
              <a:gd name="connsiteY0" fmla="*/ 122456 h 1203543"/>
              <a:gd name="connsiteX1" fmla="*/ 323850 w 1566914"/>
              <a:gd name="connsiteY1" fmla="*/ 174843 h 1203543"/>
              <a:gd name="connsiteX2" fmla="*/ 400050 w 1566914"/>
              <a:gd name="connsiteY2" fmla="*/ 289143 h 1203543"/>
              <a:gd name="connsiteX3" fmla="*/ 514350 w 1566914"/>
              <a:gd name="connsiteY3" fmla="*/ 432018 h 1203543"/>
              <a:gd name="connsiteX4" fmla="*/ 533400 w 1566914"/>
              <a:gd name="connsiteY4" fmla="*/ 460593 h 1203543"/>
              <a:gd name="connsiteX5" fmla="*/ 561975 w 1566914"/>
              <a:gd name="connsiteY5" fmla="*/ 489168 h 1203543"/>
              <a:gd name="connsiteX6" fmla="*/ 628650 w 1566914"/>
              <a:gd name="connsiteY6" fmla="*/ 565368 h 1203543"/>
              <a:gd name="connsiteX7" fmla="*/ 647700 w 1566914"/>
              <a:gd name="connsiteY7" fmla="*/ 593943 h 1203543"/>
              <a:gd name="connsiteX8" fmla="*/ 676275 w 1566914"/>
              <a:gd name="connsiteY8" fmla="*/ 603468 h 1203543"/>
              <a:gd name="connsiteX9" fmla="*/ 704850 w 1566914"/>
              <a:gd name="connsiteY9" fmla="*/ 622518 h 1203543"/>
              <a:gd name="connsiteX10" fmla="*/ 733425 w 1566914"/>
              <a:gd name="connsiteY10" fmla="*/ 603468 h 1203543"/>
              <a:gd name="connsiteX11" fmla="*/ 762000 w 1566914"/>
              <a:gd name="connsiteY11" fmla="*/ 546318 h 1203543"/>
              <a:gd name="connsiteX12" fmla="*/ 752475 w 1566914"/>
              <a:gd name="connsiteY12" fmla="*/ 517743 h 1203543"/>
              <a:gd name="connsiteX13" fmla="*/ 695325 w 1566914"/>
              <a:gd name="connsiteY13" fmla="*/ 498693 h 1203543"/>
              <a:gd name="connsiteX14" fmla="*/ 723900 w 1566914"/>
              <a:gd name="connsiteY14" fmla="*/ 479643 h 1203543"/>
              <a:gd name="connsiteX15" fmla="*/ 752475 w 1566914"/>
              <a:gd name="connsiteY15" fmla="*/ 470118 h 1203543"/>
              <a:gd name="connsiteX16" fmla="*/ 795338 w 1566914"/>
              <a:gd name="connsiteY16" fmla="*/ 398681 h 1203543"/>
              <a:gd name="connsiteX17" fmla="*/ 847725 w 1566914"/>
              <a:gd name="connsiteY17" fmla="*/ 379631 h 1203543"/>
              <a:gd name="connsiteX18" fmla="*/ 942975 w 1566914"/>
              <a:gd name="connsiteY18" fmla="*/ 393918 h 1203543"/>
              <a:gd name="connsiteX19" fmla="*/ 971550 w 1566914"/>
              <a:gd name="connsiteY19" fmla="*/ 446306 h 1203543"/>
              <a:gd name="connsiteX20" fmla="*/ 990600 w 1566914"/>
              <a:gd name="connsiteY20" fmla="*/ 489168 h 1203543"/>
              <a:gd name="connsiteX21" fmla="*/ 981075 w 1566914"/>
              <a:gd name="connsiteY21" fmla="*/ 517743 h 1203543"/>
              <a:gd name="connsiteX22" fmla="*/ 990600 w 1566914"/>
              <a:gd name="connsiteY22" fmla="*/ 574893 h 1203543"/>
              <a:gd name="connsiteX23" fmla="*/ 1000125 w 1566914"/>
              <a:gd name="connsiteY23" fmla="*/ 603468 h 1203543"/>
              <a:gd name="connsiteX24" fmla="*/ 1028700 w 1566914"/>
              <a:gd name="connsiteY24" fmla="*/ 612993 h 1203543"/>
              <a:gd name="connsiteX25" fmla="*/ 1066800 w 1566914"/>
              <a:gd name="connsiteY25" fmla="*/ 565368 h 1203543"/>
              <a:gd name="connsiteX26" fmla="*/ 1114425 w 1566914"/>
              <a:gd name="connsiteY26" fmla="*/ 517743 h 1203543"/>
              <a:gd name="connsiteX27" fmla="*/ 1181100 w 1566914"/>
              <a:gd name="connsiteY27" fmla="*/ 441543 h 1203543"/>
              <a:gd name="connsiteX28" fmla="*/ 1228725 w 1566914"/>
              <a:gd name="connsiteY28" fmla="*/ 393918 h 1203543"/>
              <a:gd name="connsiteX29" fmla="*/ 1247775 w 1566914"/>
              <a:gd name="connsiteY29" fmla="*/ 365343 h 1203543"/>
              <a:gd name="connsiteX30" fmla="*/ 1276350 w 1566914"/>
              <a:gd name="connsiteY30" fmla="*/ 336768 h 1203543"/>
              <a:gd name="connsiteX31" fmla="*/ 1314450 w 1566914"/>
              <a:gd name="connsiteY31" fmla="*/ 279618 h 1203543"/>
              <a:gd name="connsiteX32" fmla="*/ 1352550 w 1566914"/>
              <a:gd name="connsiteY32" fmla="*/ 222468 h 1203543"/>
              <a:gd name="connsiteX33" fmla="*/ 1400175 w 1566914"/>
              <a:gd name="connsiteY33" fmla="*/ 165318 h 1203543"/>
              <a:gd name="connsiteX34" fmla="*/ 1476375 w 1566914"/>
              <a:gd name="connsiteY34" fmla="*/ 60543 h 1203543"/>
              <a:gd name="connsiteX35" fmla="*/ 1514475 w 1566914"/>
              <a:gd name="connsiteY35" fmla="*/ 41493 h 1203543"/>
              <a:gd name="connsiteX36" fmla="*/ 1566863 w 1566914"/>
              <a:gd name="connsiteY36" fmla="*/ 3393 h 1203543"/>
              <a:gd name="connsiteX37" fmla="*/ 1524000 w 1566914"/>
              <a:gd name="connsiteY37" fmla="*/ 136743 h 1203543"/>
              <a:gd name="connsiteX38" fmla="*/ 1514475 w 1566914"/>
              <a:gd name="connsiteY38" fmla="*/ 184368 h 1203543"/>
              <a:gd name="connsiteX39" fmla="*/ 1504950 w 1566914"/>
              <a:gd name="connsiteY39" fmla="*/ 222468 h 1203543"/>
              <a:gd name="connsiteX40" fmla="*/ 1495425 w 1566914"/>
              <a:gd name="connsiteY40" fmla="*/ 374868 h 1203543"/>
              <a:gd name="connsiteX41" fmla="*/ 1476375 w 1566914"/>
              <a:gd name="connsiteY41" fmla="*/ 460593 h 1203543"/>
              <a:gd name="connsiteX42" fmla="*/ 1457325 w 1566914"/>
              <a:gd name="connsiteY42" fmla="*/ 565368 h 1203543"/>
              <a:gd name="connsiteX43" fmla="*/ 1447800 w 1566914"/>
              <a:gd name="connsiteY43" fmla="*/ 593943 h 1203543"/>
              <a:gd name="connsiteX44" fmla="*/ 1438275 w 1566914"/>
              <a:gd name="connsiteY44" fmla="*/ 641568 h 1203543"/>
              <a:gd name="connsiteX45" fmla="*/ 1419225 w 1566914"/>
              <a:gd name="connsiteY45" fmla="*/ 698718 h 1203543"/>
              <a:gd name="connsiteX46" fmla="*/ 1409700 w 1566914"/>
              <a:gd name="connsiteY46" fmla="*/ 736818 h 1203543"/>
              <a:gd name="connsiteX47" fmla="*/ 1376363 w 1566914"/>
              <a:gd name="connsiteY47" fmla="*/ 779681 h 1203543"/>
              <a:gd name="connsiteX48" fmla="*/ 1333500 w 1566914"/>
              <a:gd name="connsiteY48" fmla="*/ 841593 h 1203543"/>
              <a:gd name="connsiteX49" fmla="*/ 1247775 w 1566914"/>
              <a:gd name="connsiteY49" fmla="*/ 1022568 h 1203543"/>
              <a:gd name="connsiteX50" fmla="*/ 1200150 w 1566914"/>
              <a:gd name="connsiteY50" fmla="*/ 1070193 h 1203543"/>
              <a:gd name="connsiteX51" fmla="*/ 1152525 w 1566914"/>
              <a:gd name="connsiteY51" fmla="*/ 1117818 h 1203543"/>
              <a:gd name="connsiteX52" fmla="*/ 1104900 w 1566914"/>
              <a:gd name="connsiteY52" fmla="*/ 1079718 h 1203543"/>
              <a:gd name="connsiteX53" fmla="*/ 1076325 w 1566914"/>
              <a:gd name="connsiteY53" fmla="*/ 1060668 h 1203543"/>
              <a:gd name="connsiteX54" fmla="*/ 1047750 w 1566914"/>
              <a:gd name="connsiteY54" fmla="*/ 1032093 h 1203543"/>
              <a:gd name="connsiteX55" fmla="*/ 990600 w 1566914"/>
              <a:gd name="connsiteY55" fmla="*/ 1003518 h 1203543"/>
              <a:gd name="connsiteX56" fmla="*/ 1057275 w 1566914"/>
              <a:gd name="connsiteY56" fmla="*/ 1170206 h 1203543"/>
              <a:gd name="connsiteX57" fmla="*/ 733425 w 1566914"/>
              <a:gd name="connsiteY57" fmla="*/ 1203543 h 1203543"/>
              <a:gd name="connsiteX58" fmla="*/ 704850 w 1566914"/>
              <a:gd name="connsiteY58" fmla="*/ 1165443 h 1203543"/>
              <a:gd name="connsiteX59" fmla="*/ 733425 w 1566914"/>
              <a:gd name="connsiteY59" fmla="*/ 1089243 h 1203543"/>
              <a:gd name="connsiteX60" fmla="*/ 781050 w 1566914"/>
              <a:gd name="connsiteY60" fmla="*/ 1022568 h 1203543"/>
              <a:gd name="connsiteX61" fmla="*/ 790575 w 1566914"/>
              <a:gd name="connsiteY61" fmla="*/ 993993 h 1203543"/>
              <a:gd name="connsiteX62" fmla="*/ 762000 w 1566914"/>
              <a:gd name="connsiteY62" fmla="*/ 1003518 h 1203543"/>
              <a:gd name="connsiteX63" fmla="*/ 704850 w 1566914"/>
              <a:gd name="connsiteY63" fmla="*/ 1032093 h 1203543"/>
              <a:gd name="connsiteX64" fmla="*/ 685800 w 1566914"/>
              <a:gd name="connsiteY64" fmla="*/ 1060668 h 1203543"/>
              <a:gd name="connsiteX65" fmla="*/ 657225 w 1566914"/>
              <a:gd name="connsiteY65" fmla="*/ 1070193 h 1203543"/>
              <a:gd name="connsiteX66" fmla="*/ 628650 w 1566914"/>
              <a:gd name="connsiteY66" fmla="*/ 1089243 h 1203543"/>
              <a:gd name="connsiteX67" fmla="*/ 581025 w 1566914"/>
              <a:gd name="connsiteY67" fmla="*/ 1079718 h 1203543"/>
              <a:gd name="connsiteX68" fmla="*/ 542925 w 1566914"/>
              <a:gd name="connsiteY68" fmla="*/ 1022568 h 1203543"/>
              <a:gd name="connsiteX69" fmla="*/ 514350 w 1566914"/>
              <a:gd name="connsiteY69" fmla="*/ 965418 h 1203543"/>
              <a:gd name="connsiteX70" fmla="*/ 495300 w 1566914"/>
              <a:gd name="connsiteY70" fmla="*/ 936843 h 1203543"/>
              <a:gd name="connsiteX71" fmla="*/ 485775 w 1566914"/>
              <a:gd name="connsiteY71" fmla="*/ 908268 h 1203543"/>
              <a:gd name="connsiteX72" fmla="*/ 466725 w 1566914"/>
              <a:gd name="connsiteY72" fmla="*/ 879693 h 1203543"/>
              <a:gd name="connsiteX73" fmla="*/ 447675 w 1566914"/>
              <a:gd name="connsiteY73" fmla="*/ 822543 h 1203543"/>
              <a:gd name="connsiteX74" fmla="*/ 419100 w 1566914"/>
              <a:gd name="connsiteY74" fmla="*/ 765393 h 1203543"/>
              <a:gd name="connsiteX75" fmla="*/ 400050 w 1566914"/>
              <a:gd name="connsiteY75" fmla="*/ 736818 h 1203543"/>
              <a:gd name="connsiteX76" fmla="*/ 381000 w 1566914"/>
              <a:gd name="connsiteY76" fmla="*/ 698718 h 1203543"/>
              <a:gd name="connsiteX77" fmla="*/ 361950 w 1566914"/>
              <a:gd name="connsiteY77" fmla="*/ 670143 h 1203543"/>
              <a:gd name="connsiteX78" fmla="*/ 352425 w 1566914"/>
              <a:gd name="connsiteY78" fmla="*/ 641568 h 1203543"/>
              <a:gd name="connsiteX79" fmla="*/ 333375 w 1566914"/>
              <a:gd name="connsiteY79" fmla="*/ 593943 h 1203543"/>
              <a:gd name="connsiteX80" fmla="*/ 323850 w 1566914"/>
              <a:gd name="connsiteY80" fmla="*/ 565368 h 1203543"/>
              <a:gd name="connsiteX81" fmla="*/ 285750 w 1566914"/>
              <a:gd name="connsiteY81" fmla="*/ 508218 h 1203543"/>
              <a:gd name="connsiteX82" fmla="*/ 257175 w 1566914"/>
              <a:gd name="connsiteY82" fmla="*/ 422493 h 1203543"/>
              <a:gd name="connsiteX83" fmla="*/ 247650 w 1566914"/>
              <a:gd name="connsiteY83" fmla="*/ 393918 h 1203543"/>
              <a:gd name="connsiteX84" fmla="*/ 228600 w 1566914"/>
              <a:gd name="connsiteY84" fmla="*/ 365343 h 1203543"/>
              <a:gd name="connsiteX85" fmla="*/ 209550 w 1566914"/>
              <a:gd name="connsiteY85" fmla="*/ 298668 h 1203543"/>
              <a:gd name="connsiteX86" fmla="*/ 200025 w 1566914"/>
              <a:gd name="connsiteY86" fmla="*/ 260568 h 1203543"/>
              <a:gd name="connsiteX87" fmla="*/ 171450 w 1566914"/>
              <a:gd name="connsiteY87" fmla="*/ 174843 h 1203543"/>
              <a:gd name="connsiteX88" fmla="*/ 152400 w 1566914"/>
              <a:gd name="connsiteY88" fmla="*/ 117693 h 1203543"/>
              <a:gd name="connsiteX89" fmla="*/ 0 w 1566914"/>
              <a:gd name="connsiteY89" fmla="*/ 303430 h 1203543"/>
              <a:gd name="connsiteX90" fmla="*/ 171450 w 1566914"/>
              <a:gd name="connsiteY90" fmla="*/ 70068 h 1203543"/>
              <a:gd name="connsiteX91" fmla="*/ 280988 w 1566914"/>
              <a:gd name="connsiteY91" fmla="*/ 108168 h 1203543"/>
              <a:gd name="connsiteX0" fmla="*/ 295275 w 1566914"/>
              <a:gd name="connsiteY0" fmla="*/ 122456 h 1203543"/>
              <a:gd name="connsiteX1" fmla="*/ 323850 w 1566914"/>
              <a:gd name="connsiteY1" fmla="*/ 174843 h 1203543"/>
              <a:gd name="connsiteX2" fmla="*/ 400050 w 1566914"/>
              <a:gd name="connsiteY2" fmla="*/ 289143 h 1203543"/>
              <a:gd name="connsiteX3" fmla="*/ 514350 w 1566914"/>
              <a:gd name="connsiteY3" fmla="*/ 432018 h 1203543"/>
              <a:gd name="connsiteX4" fmla="*/ 533400 w 1566914"/>
              <a:gd name="connsiteY4" fmla="*/ 460593 h 1203543"/>
              <a:gd name="connsiteX5" fmla="*/ 561975 w 1566914"/>
              <a:gd name="connsiteY5" fmla="*/ 489168 h 1203543"/>
              <a:gd name="connsiteX6" fmla="*/ 628650 w 1566914"/>
              <a:gd name="connsiteY6" fmla="*/ 565368 h 1203543"/>
              <a:gd name="connsiteX7" fmla="*/ 647700 w 1566914"/>
              <a:gd name="connsiteY7" fmla="*/ 593943 h 1203543"/>
              <a:gd name="connsiteX8" fmla="*/ 676275 w 1566914"/>
              <a:gd name="connsiteY8" fmla="*/ 603468 h 1203543"/>
              <a:gd name="connsiteX9" fmla="*/ 704850 w 1566914"/>
              <a:gd name="connsiteY9" fmla="*/ 622518 h 1203543"/>
              <a:gd name="connsiteX10" fmla="*/ 733425 w 1566914"/>
              <a:gd name="connsiteY10" fmla="*/ 603468 h 1203543"/>
              <a:gd name="connsiteX11" fmla="*/ 762000 w 1566914"/>
              <a:gd name="connsiteY11" fmla="*/ 546318 h 1203543"/>
              <a:gd name="connsiteX12" fmla="*/ 752475 w 1566914"/>
              <a:gd name="connsiteY12" fmla="*/ 517743 h 1203543"/>
              <a:gd name="connsiteX13" fmla="*/ 695325 w 1566914"/>
              <a:gd name="connsiteY13" fmla="*/ 498693 h 1203543"/>
              <a:gd name="connsiteX14" fmla="*/ 723900 w 1566914"/>
              <a:gd name="connsiteY14" fmla="*/ 479643 h 1203543"/>
              <a:gd name="connsiteX15" fmla="*/ 752475 w 1566914"/>
              <a:gd name="connsiteY15" fmla="*/ 470118 h 1203543"/>
              <a:gd name="connsiteX16" fmla="*/ 795338 w 1566914"/>
              <a:gd name="connsiteY16" fmla="*/ 398681 h 1203543"/>
              <a:gd name="connsiteX17" fmla="*/ 847725 w 1566914"/>
              <a:gd name="connsiteY17" fmla="*/ 379631 h 1203543"/>
              <a:gd name="connsiteX18" fmla="*/ 942975 w 1566914"/>
              <a:gd name="connsiteY18" fmla="*/ 393918 h 1203543"/>
              <a:gd name="connsiteX19" fmla="*/ 971550 w 1566914"/>
              <a:gd name="connsiteY19" fmla="*/ 446306 h 1203543"/>
              <a:gd name="connsiteX20" fmla="*/ 990600 w 1566914"/>
              <a:gd name="connsiteY20" fmla="*/ 489168 h 1203543"/>
              <a:gd name="connsiteX21" fmla="*/ 981075 w 1566914"/>
              <a:gd name="connsiteY21" fmla="*/ 517743 h 1203543"/>
              <a:gd name="connsiteX22" fmla="*/ 990600 w 1566914"/>
              <a:gd name="connsiteY22" fmla="*/ 574893 h 1203543"/>
              <a:gd name="connsiteX23" fmla="*/ 1000125 w 1566914"/>
              <a:gd name="connsiteY23" fmla="*/ 603468 h 1203543"/>
              <a:gd name="connsiteX24" fmla="*/ 1028700 w 1566914"/>
              <a:gd name="connsiteY24" fmla="*/ 612993 h 1203543"/>
              <a:gd name="connsiteX25" fmla="*/ 1066800 w 1566914"/>
              <a:gd name="connsiteY25" fmla="*/ 565368 h 1203543"/>
              <a:gd name="connsiteX26" fmla="*/ 1114425 w 1566914"/>
              <a:gd name="connsiteY26" fmla="*/ 517743 h 1203543"/>
              <a:gd name="connsiteX27" fmla="*/ 1181100 w 1566914"/>
              <a:gd name="connsiteY27" fmla="*/ 441543 h 1203543"/>
              <a:gd name="connsiteX28" fmla="*/ 1228725 w 1566914"/>
              <a:gd name="connsiteY28" fmla="*/ 393918 h 1203543"/>
              <a:gd name="connsiteX29" fmla="*/ 1247775 w 1566914"/>
              <a:gd name="connsiteY29" fmla="*/ 365343 h 1203543"/>
              <a:gd name="connsiteX30" fmla="*/ 1276350 w 1566914"/>
              <a:gd name="connsiteY30" fmla="*/ 336768 h 1203543"/>
              <a:gd name="connsiteX31" fmla="*/ 1314450 w 1566914"/>
              <a:gd name="connsiteY31" fmla="*/ 279618 h 1203543"/>
              <a:gd name="connsiteX32" fmla="*/ 1352550 w 1566914"/>
              <a:gd name="connsiteY32" fmla="*/ 222468 h 1203543"/>
              <a:gd name="connsiteX33" fmla="*/ 1400175 w 1566914"/>
              <a:gd name="connsiteY33" fmla="*/ 165318 h 1203543"/>
              <a:gd name="connsiteX34" fmla="*/ 1476375 w 1566914"/>
              <a:gd name="connsiteY34" fmla="*/ 60543 h 1203543"/>
              <a:gd name="connsiteX35" fmla="*/ 1514475 w 1566914"/>
              <a:gd name="connsiteY35" fmla="*/ 41493 h 1203543"/>
              <a:gd name="connsiteX36" fmla="*/ 1566863 w 1566914"/>
              <a:gd name="connsiteY36" fmla="*/ 3393 h 1203543"/>
              <a:gd name="connsiteX37" fmla="*/ 1524000 w 1566914"/>
              <a:gd name="connsiteY37" fmla="*/ 136743 h 1203543"/>
              <a:gd name="connsiteX38" fmla="*/ 1514475 w 1566914"/>
              <a:gd name="connsiteY38" fmla="*/ 184368 h 1203543"/>
              <a:gd name="connsiteX39" fmla="*/ 1504950 w 1566914"/>
              <a:gd name="connsiteY39" fmla="*/ 222468 h 1203543"/>
              <a:gd name="connsiteX40" fmla="*/ 1495425 w 1566914"/>
              <a:gd name="connsiteY40" fmla="*/ 374868 h 1203543"/>
              <a:gd name="connsiteX41" fmla="*/ 1476375 w 1566914"/>
              <a:gd name="connsiteY41" fmla="*/ 460593 h 1203543"/>
              <a:gd name="connsiteX42" fmla="*/ 1457325 w 1566914"/>
              <a:gd name="connsiteY42" fmla="*/ 565368 h 1203543"/>
              <a:gd name="connsiteX43" fmla="*/ 1447800 w 1566914"/>
              <a:gd name="connsiteY43" fmla="*/ 593943 h 1203543"/>
              <a:gd name="connsiteX44" fmla="*/ 1438275 w 1566914"/>
              <a:gd name="connsiteY44" fmla="*/ 641568 h 1203543"/>
              <a:gd name="connsiteX45" fmla="*/ 1419225 w 1566914"/>
              <a:gd name="connsiteY45" fmla="*/ 698718 h 1203543"/>
              <a:gd name="connsiteX46" fmla="*/ 1409700 w 1566914"/>
              <a:gd name="connsiteY46" fmla="*/ 736818 h 1203543"/>
              <a:gd name="connsiteX47" fmla="*/ 1376363 w 1566914"/>
              <a:gd name="connsiteY47" fmla="*/ 779681 h 1203543"/>
              <a:gd name="connsiteX48" fmla="*/ 1333500 w 1566914"/>
              <a:gd name="connsiteY48" fmla="*/ 841593 h 1203543"/>
              <a:gd name="connsiteX49" fmla="*/ 1247775 w 1566914"/>
              <a:gd name="connsiteY49" fmla="*/ 1022568 h 1203543"/>
              <a:gd name="connsiteX50" fmla="*/ 1200150 w 1566914"/>
              <a:gd name="connsiteY50" fmla="*/ 1070193 h 1203543"/>
              <a:gd name="connsiteX51" fmla="*/ 1152525 w 1566914"/>
              <a:gd name="connsiteY51" fmla="*/ 1117818 h 1203543"/>
              <a:gd name="connsiteX52" fmla="*/ 1104900 w 1566914"/>
              <a:gd name="connsiteY52" fmla="*/ 1079718 h 1203543"/>
              <a:gd name="connsiteX53" fmla="*/ 1076325 w 1566914"/>
              <a:gd name="connsiteY53" fmla="*/ 1060668 h 1203543"/>
              <a:gd name="connsiteX54" fmla="*/ 1047750 w 1566914"/>
              <a:gd name="connsiteY54" fmla="*/ 1032093 h 1203543"/>
              <a:gd name="connsiteX55" fmla="*/ 990600 w 1566914"/>
              <a:gd name="connsiteY55" fmla="*/ 1003518 h 1203543"/>
              <a:gd name="connsiteX56" fmla="*/ 1057275 w 1566914"/>
              <a:gd name="connsiteY56" fmla="*/ 1170206 h 1203543"/>
              <a:gd name="connsiteX57" fmla="*/ 733425 w 1566914"/>
              <a:gd name="connsiteY57" fmla="*/ 1203543 h 1203543"/>
              <a:gd name="connsiteX58" fmla="*/ 704850 w 1566914"/>
              <a:gd name="connsiteY58" fmla="*/ 1165443 h 1203543"/>
              <a:gd name="connsiteX59" fmla="*/ 733425 w 1566914"/>
              <a:gd name="connsiteY59" fmla="*/ 1089243 h 1203543"/>
              <a:gd name="connsiteX60" fmla="*/ 781050 w 1566914"/>
              <a:gd name="connsiteY60" fmla="*/ 1022568 h 1203543"/>
              <a:gd name="connsiteX61" fmla="*/ 790575 w 1566914"/>
              <a:gd name="connsiteY61" fmla="*/ 993993 h 1203543"/>
              <a:gd name="connsiteX62" fmla="*/ 762000 w 1566914"/>
              <a:gd name="connsiteY62" fmla="*/ 1003518 h 1203543"/>
              <a:gd name="connsiteX63" fmla="*/ 704850 w 1566914"/>
              <a:gd name="connsiteY63" fmla="*/ 1032093 h 1203543"/>
              <a:gd name="connsiteX64" fmla="*/ 685800 w 1566914"/>
              <a:gd name="connsiteY64" fmla="*/ 1060668 h 1203543"/>
              <a:gd name="connsiteX65" fmla="*/ 657225 w 1566914"/>
              <a:gd name="connsiteY65" fmla="*/ 1070193 h 1203543"/>
              <a:gd name="connsiteX66" fmla="*/ 628650 w 1566914"/>
              <a:gd name="connsiteY66" fmla="*/ 1089243 h 1203543"/>
              <a:gd name="connsiteX67" fmla="*/ 581025 w 1566914"/>
              <a:gd name="connsiteY67" fmla="*/ 1079718 h 1203543"/>
              <a:gd name="connsiteX68" fmla="*/ 542925 w 1566914"/>
              <a:gd name="connsiteY68" fmla="*/ 1022568 h 1203543"/>
              <a:gd name="connsiteX69" fmla="*/ 514350 w 1566914"/>
              <a:gd name="connsiteY69" fmla="*/ 965418 h 1203543"/>
              <a:gd name="connsiteX70" fmla="*/ 495300 w 1566914"/>
              <a:gd name="connsiteY70" fmla="*/ 936843 h 1203543"/>
              <a:gd name="connsiteX71" fmla="*/ 485775 w 1566914"/>
              <a:gd name="connsiteY71" fmla="*/ 908268 h 1203543"/>
              <a:gd name="connsiteX72" fmla="*/ 466725 w 1566914"/>
              <a:gd name="connsiteY72" fmla="*/ 879693 h 1203543"/>
              <a:gd name="connsiteX73" fmla="*/ 447675 w 1566914"/>
              <a:gd name="connsiteY73" fmla="*/ 822543 h 1203543"/>
              <a:gd name="connsiteX74" fmla="*/ 419100 w 1566914"/>
              <a:gd name="connsiteY74" fmla="*/ 765393 h 1203543"/>
              <a:gd name="connsiteX75" fmla="*/ 400050 w 1566914"/>
              <a:gd name="connsiteY75" fmla="*/ 736818 h 1203543"/>
              <a:gd name="connsiteX76" fmla="*/ 381000 w 1566914"/>
              <a:gd name="connsiteY76" fmla="*/ 698718 h 1203543"/>
              <a:gd name="connsiteX77" fmla="*/ 361950 w 1566914"/>
              <a:gd name="connsiteY77" fmla="*/ 670143 h 1203543"/>
              <a:gd name="connsiteX78" fmla="*/ 352425 w 1566914"/>
              <a:gd name="connsiteY78" fmla="*/ 641568 h 1203543"/>
              <a:gd name="connsiteX79" fmla="*/ 333375 w 1566914"/>
              <a:gd name="connsiteY79" fmla="*/ 593943 h 1203543"/>
              <a:gd name="connsiteX80" fmla="*/ 323850 w 1566914"/>
              <a:gd name="connsiteY80" fmla="*/ 565368 h 1203543"/>
              <a:gd name="connsiteX81" fmla="*/ 285750 w 1566914"/>
              <a:gd name="connsiteY81" fmla="*/ 508218 h 1203543"/>
              <a:gd name="connsiteX82" fmla="*/ 257175 w 1566914"/>
              <a:gd name="connsiteY82" fmla="*/ 422493 h 1203543"/>
              <a:gd name="connsiteX83" fmla="*/ 247650 w 1566914"/>
              <a:gd name="connsiteY83" fmla="*/ 393918 h 1203543"/>
              <a:gd name="connsiteX84" fmla="*/ 228600 w 1566914"/>
              <a:gd name="connsiteY84" fmla="*/ 365343 h 1203543"/>
              <a:gd name="connsiteX85" fmla="*/ 209550 w 1566914"/>
              <a:gd name="connsiteY85" fmla="*/ 298668 h 1203543"/>
              <a:gd name="connsiteX86" fmla="*/ 200025 w 1566914"/>
              <a:gd name="connsiteY86" fmla="*/ 260568 h 1203543"/>
              <a:gd name="connsiteX87" fmla="*/ 171450 w 1566914"/>
              <a:gd name="connsiteY87" fmla="*/ 174843 h 1203543"/>
              <a:gd name="connsiteX88" fmla="*/ 0 w 1566914"/>
              <a:gd name="connsiteY88" fmla="*/ 303430 h 1203543"/>
              <a:gd name="connsiteX89" fmla="*/ 171450 w 1566914"/>
              <a:gd name="connsiteY89" fmla="*/ 70068 h 1203543"/>
              <a:gd name="connsiteX90" fmla="*/ 280988 w 1566914"/>
              <a:gd name="connsiteY90" fmla="*/ 108168 h 1203543"/>
              <a:gd name="connsiteX0" fmla="*/ 295403 w 1567042"/>
              <a:gd name="connsiteY0" fmla="*/ 122456 h 1203543"/>
              <a:gd name="connsiteX1" fmla="*/ 323978 w 1567042"/>
              <a:gd name="connsiteY1" fmla="*/ 174843 h 1203543"/>
              <a:gd name="connsiteX2" fmla="*/ 400178 w 1567042"/>
              <a:gd name="connsiteY2" fmla="*/ 289143 h 1203543"/>
              <a:gd name="connsiteX3" fmla="*/ 514478 w 1567042"/>
              <a:gd name="connsiteY3" fmla="*/ 432018 h 1203543"/>
              <a:gd name="connsiteX4" fmla="*/ 533528 w 1567042"/>
              <a:gd name="connsiteY4" fmla="*/ 460593 h 1203543"/>
              <a:gd name="connsiteX5" fmla="*/ 562103 w 1567042"/>
              <a:gd name="connsiteY5" fmla="*/ 489168 h 1203543"/>
              <a:gd name="connsiteX6" fmla="*/ 628778 w 1567042"/>
              <a:gd name="connsiteY6" fmla="*/ 565368 h 1203543"/>
              <a:gd name="connsiteX7" fmla="*/ 647828 w 1567042"/>
              <a:gd name="connsiteY7" fmla="*/ 593943 h 1203543"/>
              <a:gd name="connsiteX8" fmla="*/ 676403 w 1567042"/>
              <a:gd name="connsiteY8" fmla="*/ 603468 h 1203543"/>
              <a:gd name="connsiteX9" fmla="*/ 704978 w 1567042"/>
              <a:gd name="connsiteY9" fmla="*/ 622518 h 1203543"/>
              <a:gd name="connsiteX10" fmla="*/ 733553 w 1567042"/>
              <a:gd name="connsiteY10" fmla="*/ 603468 h 1203543"/>
              <a:gd name="connsiteX11" fmla="*/ 762128 w 1567042"/>
              <a:gd name="connsiteY11" fmla="*/ 546318 h 1203543"/>
              <a:gd name="connsiteX12" fmla="*/ 752603 w 1567042"/>
              <a:gd name="connsiteY12" fmla="*/ 517743 h 1203543"/>
              <a:gd name="connsiteX13" fmla="*/ 695453 w 1567042"/>
              <a:gd name="connsiteY13" fmla="*/ 498693 h 1203543"/>
              <a:gd name="connsiteX14" fmla="*/ 724028 w 1567042"/>
              <a:gd name="connsiteY14" fmla="*/ 479643 h 1203543"/>
              <a:gd name="connsiteX15" fmla="*/ 752603 w 1567042"/>
              <a:gd name="connsiteY15" fmla="*/ 470118 h 1203543"/>
              <a:gd name="connsiteX16" fmla="*/ 795466 w 1567042"/>
              <a:gd name="connsiteY16" fmla="*/ 398681 h 1203543"/>
              <a:gd name="connsiteX17" fmla="*/ 847853 w 1567042"/>
              <a:gd name="connsiteY17" fmla="*/ 379631 h 1203543"/>
              <a:gd name="connsiteX18" fmla="*/ 943103 w 1567042"/>
              <a:gd name="connsiteY18" fmla="*/ 393918 h 1203543"/>
              <a:gd name="connsiteX19" fmla="*/ 971678 w 1567042"/>
              <a:gd name="connsiteY19" fmla="*/ 446306 h 1203543"/>
              <a:gd name="connsiteX20" fmla="*/ 990728 w 1567042"/>
              <a:gd name="connsiteY20" fmla="*/ 489168 h 1203543"/>
              <a:gd name="connsiteX21" fmla="*/ 981203 w 1567042"/>
              <a:gd name="connsiteY21" fmla="*/ 517743 h 1203543"/>
              <a:gd name="connsiteX22" fmla="*/ 990728 w 1567042"/>
              <a:gd name="connsiteY22" fmla="*/ 574893 h 1203543"/>
              <a:gd name="connsiteX23" fmla="*/ 1000253 w 1567042"/>
              <a:gd name="connsiteY23" fmla="*/ 603468 h 1203543"/>
              <a:gd name="connsiteX24" fmla="*/ 1028828 w 1567042"/>
              <a:gd name="connsiteY24" fmla="*/ 612993 h 1203543"/>
              <a:gd name="connsiteX25" fmla="*/ 1066928 w 1567042"/>
              <a:gd name="connsiteY25" fmla="*/ 565368 h 1203543"/>
              <a:gd name="connsiteX26" fmla="*/ 1114553 w 1567042"/>
              <a:gd name="connsiteY26" fmla="*/ 517743 h 1203543"/>
              <a:gd name="connsiteX27" fmla="*/ 1181228 w 1567042"/>
              <a:gd name="connsiteY27" fmla="*/ 441543 h 1203543"/>
              <a:gd name="connsiteX28" fmla="*/ 1228853 w 1567042"/>
              <a:gd name="connsiteY28" fmla="*/ 393918 h 1203543"/>
              <a:gd name="connsiteX29" fmla="*/ 1247903 w 1567042"/>
              <a:gd name="connsiteY29" fmla="*/ 365343 h 1203543"/>
              <a:gd name="connsiteX30" fmla="*/ 1276478 w 1567042"/>
              <a:gd name="connsiteY30" fmla="*/ 336768 h 1203543"/>
              <a:gd name="connsiteX31" fmla="*/ 1314578 w 1567042"/>
              <a:gd name="connsiteY31" fmla="*/ 279618 h 1203543"/>
              <a:gd name="connsiteX32" fmla="*/ 1352678 w 1567042"/>
              <a:gd name="connsiteY32" fmla="*/ 222468 h 1203543"/>
              <a:gd name="connsiteX33" fmla="*/ 1400303 w 1567042"/>
              <a:gd name="connsiteY33" fmla="*/ 165318 h 1203543"/>
              <a:gd name="connsiteX34" fmla="*/ 1476503 w 1567042"/>
              <a:gd name="connsiteY34" fmla="*/ 60543 h 1203543"/>
              <a:gd name="connsiteX35" fmla="*/ 1514603 w 1567042"/>
              <a:gd name="connsiteY35" fmla="*/ 41493 h 1203543"/>
              <a:gd name="connsiteX36" fmla="*/ 1566991 w 1567042"/>
              <a:gd name="connsiteY36" fmla="*/ 3393 h 1203543"/>
              <a:gd name="connsiteX37" fmla="*/ 1524128 w 1567042"/>
              <a:gd name="connsiteY37" fmla="*/ 136743 h 1203543"/>
              <a:gd name="connsiteX38" fmla="*/ 1514603 w 1567042"/>
              <a:gd name="connsiteY38" fmla="*/ 184368 h 1203543"/>
              <a:gd name="connsiteX39" fmla="*/ 1505078 w 1567042"/>
              <a:gd name="connsiteY39" fmla="*/ 222468 h 1203543"/>
              <a:gd name="connsiteX40" fmla="*/ 1495553 w 1567042"/>
              <a:gd name="connsiteY40" fmla="*/ 374868 h 1203543"/>
              <a:gd name="connsiteX41" fmla="*/ 1476503 w 1567042"/>
              <a:gd name="connsiteY41" fmla="*/ 460593 h 1203543"/>
              <a:gd name="connsiteX42" fmla="*/ 1457453 w 1567042"/>
              <a:gd name="connsiteY42" fmla="*/ 565368 h 1203543"/>
              <a:gd name="connsiteX43" fmla="*/ 1447928 w 1567042"/>
              <a:gd name="connsiteY43" fmla="*/ 593943 h 1203543"/>
              <a:gd name="connsiteX44" fmla="*/ 1438403 w 1567042"/>
              <a:gd name="connsiteY44" fmla="*/ 641568 h 1203543"/>
              <a:gd name="connsiteX45" fmla="*/ 1419353 w 1567042"/>
              <a:gd name="connsiteY45" fmla="*/ 698718 h 1203543"/>
              <a:gd name="connsiteX46" fmla="*/ 1409828 w 1567042"/>
              <a:gd name="connsiteY46" fmla="*/ 736818 h 1203543"/>
              <a:gd name="connsiteX47" fmla="*/ 1376491 w 1567042"/>
              <a:gd name="connsiteY47" fmla="*/ 779681 h 1203543"/>
              <a:gd name="connsiteX48" fmla="*/ 1333628 w 1567042"/>
              <a:gd name="connsiteY48" fmla="*/ 841593 h 1203543"/>
              <a:gd name="connsiteX49" fmla="*/ 1247903 w 1567042"/>
              <a:gd name="connsiteY49" fmla="*/ 1022568 h 1203543"/>
              <a:gd name="connsiteX50" fmla="*/ 1200278 w 1567042"/>
              <a:gd name="connsiteY50" fmla="*/ 1070193 h 1203543"/>
              <a:gd name="connsiteX51" fmla="*/ 1152653 w 1567042"/>
              <a:gd name="connsiteY51" fmla="*/ 1117818 h 1203543"/>
              <a:gd name="connsiteX52" fmla="*/ 1105028 w 1567042"/>
              <a:gd name="connsiteY52" fmla="*/ 1079718 h 1203543"/>
              <a:gd name="connsiteX53" fmla="*/ 1076453 w 1567042"/>
              <a:gd name="connsiteY53" fmla="*/ 1060668 h 1203543"/>
              <a:gd name="connsiteX54" fmla="*/ 1047878 w 1567042"/>
              <a:gd name="connsiteY54" fmla="*/ 1032093 h 1203543"/>
              <a:gd name="connsiteX55" fmla="*/ 990728 w 1567042"/>
              <a:gd name="connsiteY55" fmla="*/ 1003518 h 1203543"/>
              <a:gd name="connsiteX56" fmla="*/ 1057403 w 1567042"/>
              <a:gd name="connsiteY56" fmla="*/ 1170206 h 1203543"/>
              <a:gd name="connsiteX57" fmla="*/ 733553 w 1567042"/>
              <a:gd name="connsiteY57" fmla="*/ 1203543 h 1203543"/>
              <a:gd name="connsiteX58" fmla="*/ 704978 w 1567042"/>
              <a:gd name="connsiteY58" fmla="*/ 1165443 h 1203543"/>
              <a:gd name="connsiteX59" fmla="*/ 733553 w 1567042"/>
              <a:gd name="connsiteY59" fmla="*/ 1089243 h 1203543"/>
              <a:gd name="connsiteX60" fmla="*/ 781178 w 1567042"/>
              <a:gd name="connsiteY60" fmla="*/ 1022568 h 1203543"/>
              <a:gd name="connsiteX61" fmla="*/ 790703 w 1567042"/>
              <a:gd name="connsiteY61" fmla="*/ 993993 h 1203543"/>
              <a:gd name="connsiteX62" fmla="*/ 762128 w 1567042"/>
              <a:gd name="connsiteY62" fmla="*/ 1003518 h 1203543"/>
              <a:gd name="connsiteX63" fmla="*/ 704978 w 1567042"/>
              <a:gd name="connsiteY63" fmla="*/ 1032093 h 1203543"/>
              <a:gd name="connsiteX64" fmla="*/ 685928 w 1567042"/>
              <a:gd name="connsiteY64" fmla="*/ 1060668 h 1203543"/>
              <a:gd name="connsiteX65" fmla="*/ 657353 w 1567042"/>
              <a:gd name="connsiteY65" fmla="*/ 1070193 h 1203543"/>
              <a:gd name="connsiteX66" fmla="*/ 628778 w 1567042"/>
              <a:gd name="connsiteY66" fmla="*/ 1089243 h 1203543"/>
              <a:gd name="connsiteX67" fmla="*/ 581153 w 1567042"/>
              <a:gd name="connsiteY67" fmla="*/ 1079718 h 1203543"/>
              <a:gd name="connsiteX68" fmla="*/ 543053 w 1567042"/>
              <a:gd name="connsiteY68" fmla="*/ 1022568 h 1203543"/>
              <a:gd name="connsiteX69" fmla="*/ 514478 w 1567042"/>
              <a:gd name="connsiteY69" fmla="*/ 965418 h 1203543"/>
              <a:gd name="connsiteX70" fmla="*/ 495428 w 1567042"/>
              <a:gd name="connsiteY70" fmla="*/ 936843 h 1203543"/>
              <a:gd name="connsiteX71" fmla="*/ 485903 w 1567042"/>
              <a:gd name="connsiteY71" fmla="*/ 908268 h 1203543"/>
              <a:gd name="connsiteX72" fmla="*/ 466853 w 1567042"/>
              <a:gd name="connsiteY72" fmla="*/ 879693 h 1203543"/>
              <a:gd name="connsiteX73" fmla="*/ 447803 w 1567042"/>
              <a:gd name="connsiteY73" fmla="*/ 822543 h 1203543"/>
              <a:gd name="connsiteX74" fmla="*/ 419228 w 1567042"/>
              <a:gd name="connsiteY74" fmla="*/ 765393 h 1203543"/>
              <a:gd name="connsiteX75" fmla="*/ 400178 w 1567042"/>
              <a:gd name="connsiteY75" fmla="*/ 736818 h 1203543"/>
              <a:gd name="connsiteX76" fmla="*/ 381128 w 1567042"/>
              <a:gd name="connsiteY76" fmla="*/ 698718 h 1203543"/>
              <a:gd name="connsiteX77" fmla="*/ 362078 w 1567042"/>
              <a:gd name="connsiteY77" fmla="*/ 670143 h 1203543"/>
              <a:gd name="connsiteX78" fmla="*/ 352553 w 1567042"/>
              <a:gd name="connsiteY78" fmla="*/ 641568 h 1203543"/>
              <a:gd name="connsiteX79" fmla="*/ 333503 w 1567042"/>
              <a:gd name="connsiteY79" fmla="*/ 593943 h 1203543"/>
              <a:gd name="connsiteX80" fmla="*/ 323978 w 1567042"/>
              <a:gd name="connsiteY80" fmla="*/ 565368 h 1203543"/>
              <a:gd name="connsiteX81" fmla="*/ 285878 w 1567042"/>
              <a:gd name="connsiteY81" fmla="*/ 508218 h 1203543"/>
              <a:gd name="connsiteX82" fmla="*/ 257303 w 1567042"/>
              <a:gd name="connsiteY82" fmla="*/ 422493 h 1203543"/>
              <a:gd name="connsiteX83" fmla="*/ 247778 w 1567042"/>
              <a:gd name="connsiteY83" fmla="*/ 393918 h 1203543"/>
              <a:gd name="connsiteX84" fmla="*/ 228728 w 1567042"/>
              <a:gd name="connsiteY84" fmla="*/ 365343 h 1203543"/>
              <a:gd name="connsiteX85" fmla="*/ 209678 w 1567042"/>
              <a:gd name="connsiteY85" fmla="*/ 298668 h 1203543"/>
              <a:gd name="connsiteX86" fmla="*/ 200153 w 1567042"/>
              <a:gd name="connsiteY86" fmla="*/ 260568 h 1203543"/>
              <a:gd name="connsiteX87" fmla="*/ 128 w 1567042"/>
              <a:gd name="connsiteY87" fmla="*/ 303430 h 1203543"/>
              <a:gd name="connsiteX88" fmla="*/ 171578 w 1567042"/>
              <a:gd name="connsiteY88" fmla="*/ 70068 h 1203543"/>
              <a:gd name="connsiteX89" fmla="*/ 281116 w 1567042"/>
              <a:gd name="connsiteY89" fmla="*/ 108168 h 1203543"/>
              <a:gd name="connsiteX0" fmla="*/ 295498 w 1567137"/>
              <a:gd name="connsiteY0" fmla="*/ 122456 h 1203543"/>
              <a:gd name="connsiteX1" fmla="*/ 324073 w 1567137"/>
              <a:gd name="connsiteY1" fmla="*/ 174843 h 1203543"/>
              <a:gd name="connsiteX2" fmla="*/ 400273 w 1567137"/>
              <a:gd name="connsiteY2" fmla="*/ 289143 h 1203543"/>
              <a:gd name="connsiteX3" fmla="*/ 514573 w 1567137"/>
              <a:gd name="connsiteY3" fmla="*/ 432018 h 1203543"/>
              <a:gd name="connsiteX4" fmla="*/ 533623 w 1567137"/>
              <a:gd name="connsiteY4" fmla="*/ 460593 h 1203543"/>
              <a:gd name="connsiteX5" fmla="*/ 562198 w 1567137"/>
              <a:gd name="connsiteY5" fmla="*/ 489168 h 1203543"/>
              <a:gd name="connsiteX6" fmla="*/ 628873 w 1567137"/>
              <a:gd name="connsiteY6" fmla="*/ 565368 h 1203543"/>
              <a:gd name="connsiteX7" fmla="*/ 647923 w 1567137"/>
              <a:gd name="connsiteY7" fmla="*/ 593943 h 1203543"/>
              <a:gd name="connsiteX8" fmla="*/ 676498 w 1567137"/>
              <a:gd name="connsiteY8" fmla="*/ 603468 h 1203543"/>
              <a:gd name="connsiteX9" fmla="*/ 705073 w 1567137"/>
              <a:gd name="connsiteY9" fmla="*/ 622518 h 1203543"/>
              <a:gd name="connsiteX10" fmla="*/ 733648 w 1567137"/>
              <a:gd name="connsiteY10" fmla="*/ 603468 h 1203543"/>
              <a:gd name="connsiteX11" fmla="*/ 762223 w 1567137"/>
              <a:gd name="connsiteY11" fmla="*/ 546318 h 1203543"/>
              <a:gd name="connsiteX12" fmla="*/ 752698 w 1567137"/>
              <a:gd name="connsiteY12" fmla="*/ 517743 h 1203543"/>
              <a:gd name="connsiteX13" fmla="*/ 695548 w 1567137"/>
              <a:gd name="connsiteY13" fmla="*/ 498693 h 1203543"/>
              <a:gd name="connsiteX14" fmla="*/ 724123 w 1567137"/>
              <a:gd name="connsiteY14" fmla="*/ 479643 h 1203543"/>
              <a:gd name="connsiteX15" fmla="*/ 752698 w 1567137"/>
              <a:gd name="connsiteY15" fmla="*/ 470118 h 1203543"/>
              <a:gd name="connsiteX16" fmla="*/ 795561 w 1567137"/>
              <a:gd name="connsiteY16" fmla="*/ 398681 h 1203543"/>
              <a:gd name="connsiteX17" fmla="*/ 847948 w 1567137"/>
              <a:gd name="connsiteY17" fmla="*/ 379631 h 1203543"/>
              <a:gd name="connsiteX18" fmla="*/ 943198 w 1567137"/>
              <a:gd name="connsiteY18" fmla="*/ 393918 h 1203543"/>
              <a:gd name="connsiteX19" fmla="*/ 971773 w 1567137"/>
              <a:gd name="connsiteY19" fmla="*/ 446306 h 1203543"/>
              <a:gd name="connsiteX20" fmla="*/ 990823 w 1567137"/>
              <a:gd name="connsiteY20" fmla="*/ 489168 h 1203543"/>
              <a:gd name="connsiteX21" fmla="*/ 981298 w 1567137"/>
              <a:gd name="connsiteY21" fmla="*/ 517743 h 1203543"/>
              <a:gd name="connsiteX22" fmla="*/ 990823 w 1567137"/>
              <a:gd name="connsiteY22" fmla="*/ 574893 h 1203543"/>
              <a:gd name="connsiteX23" fmla="*/ 1000348 w 1567137"/>
              <a:gd name="connsiteY23" fmla="*/ 603468 h 1203543"/>
              <a:gd name="connsiteX24" fmla="*/ 1028923 w 1567137"/>
              <a:gd name="connsiteY24" fmla="*/ 612993 h 1203543"/>
              <a:gd name="connsiteX25" fmla="*/ 1067023 w 1567137"/>
              <a:gd name="connsiteY25" fmla="*/ 565368 h 1203543"/>
              <a:gd name="connsiteX26" fmla="*/ 1114648 w 1567137"/>
              <a:gd name="connsiteY26" fmla="*/ 517743 h 1203543"/>
              <a:gd name="connsiteX27" fmla="*/ 1181323 w 1567137"/>
              <a:gd name="connsiteY27" fmla="*/ 441543 h 1203543"/>
              <a:gd name="connsiteX28" fmla="*/ 1228948 w 1567137"/>
              <a:gd name="connsiteY28" fmla="*/ 393918 h 1203543"/>
              <a:gd name="connsiteX29" fmla="*/ 1247998 w 1567137"/>
              <a:gd name="connsiteY29" fmla="*/ 365343 h 1203543"/>
              <a:gd name="connsiteX30" fmla="*/ 1276573 w 1567137"/>
              <a:gd name="connsiteY30" fmla="*/ 336768 h 1203543"/>
              <a:gd name="connsiteX31" fmla="*/ 1314673 w 1567137"/>
              <a:gd name="connsiteY31" fmla="*/ 279618 h 1203543"/>
              <a:gd name="connsiteX32" fmla="*/ 1352773 w 1567137"/>
              <a:gd name="connsiteY32" fmla="*/ 222468 h 1203543"/>
              <a:gd name="connsiteX33" fmla="*/ 1400398 w 1567137"/>
              <a:gd name="connsiteY33" fmla="*/ 165318 h 1203543"/>
              <a:gd name="connsiteX34" fmla="*/ 1476598 w 1567137"/>
              <a:gd name="connsiteY34" fmla="*/ 60543 h 1203543"/>
              <a:gd name="connsiteX35" fmla="*/ 1514698 w 1567137"/>
              <a:gd name="connsiteY35" fmla="*/ 41493 h 1203543"/>
              <a:gd name="connsiteX36" fmla="*/ 1567086 w 1567137"/>
              <a:gd name="connsiteY36" fmla="*/ 3393 h 1203543"/>
              <a:gd name="connsiteX37" fmla="*/ 1524223 w 1567137"/>
              <a:gd name="connsiteY37" fmla="*/ 136743 h 1203543"/>
              <a:gd name="connsiteX38" fmla="*/ 1514698 w 1567137"/>
              <a:gd name="connsiteY38" fmla="*/ 184368 h 1203543"/>
              <a:gd name="connsiteX39" fmla="*/ 1505173 w 1567137"/>
              <a:gd name="connsiteY39" fmla="*/ 222468 h 1203543"/>
              <a:gd name="connsiteX40" fmla="*/ 1495648 w 1567137"/>
              <a:gd name="connsiteY40" fmla="*/ 374868 h 1203543"/>
              <a:gd name="connsiteX41" fmla="*/ 1476598 w 1567137"/>
              <a:gd name="connsiteY41" fmla="*/ 460593 h 1203543"/>
              <a:gd name="connsiteX42" fmla="*/ 1457548 w 1567137"/>
              <a:gd name="connsiteY42" fmla="*/ 565368 h 1203543"/>
              <a:gd name="connsiteX43" fmla="*/ 1448023 w 1567137"/>
              <a:gd name="connsiteY43" fmla="*/ 593943 h 1203543"/>
              <a:gd name="connsiteX44" fmla="*/ 1438498 w 1567137"/>
              <a:gd name="connsiteY44" fmla="*/ 641568 h 1203543"/>
              <a:gd name="connsiteX45" fmla="*/ 1419448 w 1567137"/>
              <a:gd name="connsiteY45" fmla="*/ 698718 h 1203543"/>
              <a:gd name="connsiteX46" fmla="*/ 1409923 w 1567137"/>
              <a:gd name="connsiteY46" fmla="*/ 736818 h 1203543"/>
              <a:gd name="connsiteX47" fmla="*/ 1376586 w 1567137"/>
              <a:gd name="connsiteY47" fmla="*/ 779681 h 1203543"/>
              <a:gd name="connsiteX48" fmla="*/ 1333723 w 1567137"/>
              <a:gd name="connsiteY48" fmla="*/ 841593 h 1203543"/>
              <a:gd name="connsiteX49" fmla="*/ 1247998 w 1567137"/>
              <a:gd name="connsiteY49" fmla="*/ 1022568 h 1203543"/>
              <a:gd name="connsiteX50" fmla="*/ 1200373 w 1567137"/>
              <a:gd name="connsiteY50" fmla="*/ 1070193 h 1203543"/>
              <a:gd name="connsiteX51" fmla="*/ 1152748 w 1567137"/>
              <a:gd name="connsiteY51" fmla="*/ 1117818 h 1203543"/>
              <a:gd name="connsiteX52" fmla="*/ 1105123 w 1567137"/>
              <a:gd name="connsiteY52" fmla="*/ 1079718 h 1203543"/>
              <a:gd name="connsiteX53" fmla="*/ 1076548 w 1567137"/>
              <a:gd name="connsiteY53" fmla="*/ 1060668 h 1203543"/>
              <a:gd name="connsiteX54" fmla="*/ 1047973 w 1567137"/>
              <a:gd name="connsiteY54" fmla="*/ 1032093 h 1203543"/>
              <a:gd name="connsiteX55" fmla="*/ 990823 w 1567137"/>
              <a:gd name="connsiteY55" fmla="*/ 1003518 h 1203543"/>
              <a:gd name="connsiteX56" fmla="*/ 1057498 w 1567137"/>
              <a:gd name="connsiteY56" fmla="*/ 1170206 h 1203543"/>
              <a:gd name="connsiteX57" fmla="*/ 733648 w 1567137"/>
              <a:gd name="connsiteY57" fmla="*/ 1203543 h 1203543"/>
              <a:gd name="connsiteX58" fmla="*/ 705073 w 1567137"/>
              <a:gd name="connsiteY58" fmla="*/ 1165443 h 1203543"/>
              <a:gd name="connsiteX59" fmla="*/ 733648 w 1567137"/>
              <a:gd name="connsiteY59" fmla="*/ 1089243 h 1203543"/>
              <a:gd name="connsiteX60" fmla="*/ 781273 w 1567137"/>
              <a:gd name="connsiteY60" fmla="*/ 1022568 h 1203543"/>
              <a:gd name="connsiteX61" fmla="*/ 790798 w 1567137"/>
              <a:gd name="connsiteY61" fmla="*/ 993993 h 1203543"/>
              <a:gd name="connsiteX62" fmla="*/ 762223 w 1567137"/>
              <a:gd name="connsiteY62" fmla="*/ 1003518 h 1203543"/>
              <a:gd name="connsiteX63" fmla="*/ 705073 w 1567137"/>
              <a:gd name="connsiteY63" fmla="*/ 1032093 h 1203543"/>
              <a:gd name="connsiteX64" fmla="*/ 686023 w 1567137"/>
              <a:gd name="connsiteY64" fmla="*/ 1060668 h 1203543"/>
              <a:gd name="connsiteX65" fmla="*/ 657448 w 1567137"/>
              <a:gd name="connsiteY65" fmla="*/ 1070193 h 1203543"/>
              <a:gd name="connsiteX66" fmla="*/ 628873 w 1567137"/>
              <a:gd name="connsiteY66" fmla="*/ 1089243 h 1203543"/>
              <a:gd name="connsiteX67" fmla="*/ 581248 w 1567137"/>
              <a:gd name="connsiteY67" fmla="*/ 1079718 h 1203543"/>
              <a:gd name="connsiteX68" fmla="*/ 543148 w 1567137"/>
              <a:gd name="connsiteY68" fmla="*/ 1022568 h 1203543"/>
              <a:gd name="connsiteX69" fmla="*/ 514573 w 1567137"/>
              <a:gd name="connsiteY69" fmla="*/ 965418 h 1203543"/>
              <a:gd name="connsiteX70" fmla="*/ 495523 w 1567137"/>
              <a:gd name="connsiteY70" fmla="*/ 936843 h 1203543"/>
              <a:gd name="connsiteX71" fmla="*/ 485998 w 1567137"/>
              <a:gd name="connsiteY71" fmla="*/ 908268 h 1203543"/>
              <a:gd name="connsiteX72" fmla="*/ 466948 w 1567137"/>
              <a:gd name="connsiteY72" fmla="*/ 879693 h 1203543"/>
              <a:gd name="connsiteX73" fmla="*/ 447898 w 1567137"/>
              <a:gd name="connsiteY73" fmla="*/ 822543 h 1203543"/>
              <a:gd name="connsiteX74" fmla="*/ 419323 w 1567137"/>
              <a:gd name="connsiteY74" fmla="*/ 765393 h 1203543"/>
              <a:gd name="connsiteX75" fmla="*/ 400273 w 1567137"/>
              <a:gd name="connsiteY75" fmla="*/ 736818 h 1203543"/>
              <a:gd name="connsiteX76" fmla="*/ 381223 w 1567137"/>
              <a:gd name="connsiteY76" fmla="*/ 698718 h 1203543"/>
              <a:gd name="connsiteX77" fmla="*/ 362173 w 1567137"/>
              <a:gd name="connsiteY77" fmla="*/ 670143 h 1203543"/>
              <a:gd name="connsiteX78" fmla="*/ 352648 w 1567137"/>
              <a:gd name="connsiteY78" fmla="*/ 641568 h 1203543"/>
              <a:gd name="connsiteX79" fmla="*/ 333598 w 1567137"/>
              <a:gd name="connsiteY79" fmla="*/ 593943 h 1203543"/>
              <a:gd name="connsiteX80" fmla="*/ 324073 w 1567137"/>
              <a:gd name="connsiteY80" fmla="*/ 565368 h 1203543"/>
              <a:gd name="connsiteX81" fmla="*/ 285973 w 1567137"/>
              <a:gd name="connsiteY81" fmla="*/ 508218 h 1203543"/>
              <a:gd name="connsiteX82" fmla="*/ 257398 w 1567137"/>
              <a:gd name="connsiteY82" fmla="*/ 422493 h 1203543"/>
              <a:gd name="connsiteX83" fmla="*/ 247873 w 1567137"/>
              <a:gd name="connsiteY83" fmla="*/ 393918 h 1203543"/>
              <a:gd name="connsiteX84" fmla="*/ 228823 w 1567137"/>
              <a:gd name="connsiteY84" fmla="*/ 365343 h 1203543"/>
              <a:gd name="connsiteX85" fmla="*/ 209773 w 1567137"/>
              <a:gd name="connsiteY85" fmla="*/ 298668 h 1203543"/>
              <a:gd name="connsiteX86" fmla="*/ 223 w 1567137"/>
              <a:gd name="connsiteY86" fmla="*/ 303430 h 1203543"/>
              <a:gd name="connsiteX87" fmla="*/ 171673 w 1567137"/>
              <a:gd name="connsiteY87" fmla="*/ 70068 h 1203543"/>
              <a:gd name="connsiteX88" fmla="*/ 281211 w 1567137"/>
              <a:gd name="connsiteY88" fmla="*/ 108168 h 1203543"/>
              <a:gd name="connsiteX0" fmla="*/ 295757 w 1567396"/>
              <a:gd name="connsiteY0" fmla="*/ 122456 h 1203543"/>
              <a:gd name="connsiteX1" fmla="*/ 324332 w 1567396"/>
              <a:gd name="connsiteY1" fmla="*/ 174843 h 1203543"/>
              <a:gd name="connsiteX2" fmla="*/ 400532 w 1567396"/>
              <a:gd name="connsiteY2" fmla="*/ 289143 h 1203543"/>
              <a:gd name="connsiteX3" fmla="*/ 514832 w 1567396"/>
              <a:gd name="connsiteY3" fmla="*/ 432018 h 1203543"/>
              <a:gd name="connsiteX4" fmla="*/ 533882 w 1567396"/>
              <a:gd name="connsiteY4" fmla="*/ 460593 h 1203543"/>
              <a:gd name="connsiteX5" fmla="*/ 562457 w 1567396"/>
              <a:gd name="connsiteY5" fmla="*/ 489168 h 1203543"/>
              <a:gd name="connsiteX6" fmla="*/ 629132 w 1567396"/>
              <a:gd name="connsiteY6" fmla="*/ 565368 h 1203543"/>
              <a:gd name="connsiteX7" fmla="*/ 648182 w 1567396"/>
              <a:gd name="connsiteY7" fmla="*/ 593943 h 1203543"/>
              <a:gd name="connsiteX8" fmla="*/ 676757 w 1567396"/>
              <a:gd name="connsiteY8" fmla="*/ 603468 h 1203543"/>
              <a:gd name="connsiteX9" fmla="*/ 705332 w 1567396"/>
              <a:gd name="connsiteY9" fmla="*/ 622518 h 1203543"/>
              <a:gd name="connsiteX10" fmla="*/ 733907 w 1567396"/>
              <a:gd name="connsiteY10" fmla="*/ 603468 h 1203543"/>
              <a:gd name="connsiteX11" fmla="*/ 762482 w 1567396"/>
              <a:gd name="connsiteY11" fmla="*/ 546318 h 1203543"/>
              <a:gd name="connsiteX12" fmla="*/ 752957 w 1567396"/>
              <a:gd name="connsiteY12" fmla="*/ 517743 h 1203543"/>
              <a:gd name="connsiteX13" fmla="*/ 695807 w 1567396"/>
              <a:gd name="connsiteY13" fmla="*/ 498693 h 1203543"/>
              <a:gd name="connsiteX14" fmla="*/ 724382 w 1567396"/>
              <a:gd name="connsiteY14" fmla="*/ 479643 h 1203543"/>
              <a:gd name="connsiteX15" fmla="*/ 752957 w 1567396"/>
              <a:gd name="connsiteY15" fmla="*/ 470118 h 1203543"/>
              <a:gd name="connsiteX16" fmla="*/ 795820 w 1567396"/>
              <a:gd name="connsiteY16" fmla="*/ 398681 h 1203543"/>
              <a:gd name="connsiteX17" fmla="*/ 848207 w 1567396"/>
              <a:gd name="connsiteY17" fmla="*/ 379631 h 1203543"/>
              <a:gd name="connsiteX18" fmla="*/ 943457 w 1567396"/>
              <a:gd name="connsiteY18" fmla="*/ 393918 h 1203543"/>
              <a:gd name="connsiteX19" fmla="*/ 972032 w 1567396"/>
              <a:gd name="connsiteY19" fmla="*/ 446306 h 1203543"/>
              <a:gd name="connsiteX20" fmla="*/ 991082 w 1567396"/>
              <a:gd name="connsiteY20" fmla="*/ 489168 h 1203543"/>
              <a:gd name="connsiteX21" fmla="*/ 981557 w 1567396"/>
              <a:gd name="connsiteY21" fmla="*/ 517743 h 1203543"/>
              <a:gd name="connsiteX22" fmla="*/ 991082 w 1567396"/>
              <a:gd name="connsiteY22" fmla="*/ 574893 h 1203543"/>
              <a:gd name="connsiteX23" fmla="*/ 1000607 w 1567396"/>
              <a:gd name="connsiteY23" fmla="*/ 603468 h 1203543"/>
              <a:gd name="connsiteX24" fmla="*/ 1029182 w 1567396"/>
              <a:gd name="connsiteY24" fmla="*/ 612993 h 1203543"/>
              <a:gd name="connsiteX25" fmla="*/ 1067282 w 1567396"/>
              <a:gd name="connsiteY25" fmla="*/ 565368 h 1203543"/>
              <a:gd name="connsiteX26" fmla="*/ 1114907 w 1567396"/>
              <a:gd name="connsiteY26" fmla="*/ 517743 h 1203543"/>
              <a:gd name="connsiteX27" fmla="*/ 1181582 w 1567396"/>
              <a:gd name="connsiteY27" fmla="*/ 441543 h 1203543"/>
              <a:gd name="connsiteX28" fmla="*/ 1229207 w 1567396"/>
              <a:gd name="connsiteY28" fmla="*/ 393918 h 1203543"/>
              <a:gd name="connsiteX29" fmla="*/ 1248257 w 1567396"/>
              <a:gd name="connsiteY29" fmla="*/ 365343 h 1203543"/>
              <a:gd name="connsiteX30" fmla="*/ 1276832 w 1567396"/>
              <a:gd name="connsiteY30" fmla="*/ 336768 h 1203543"/>
              <a:gd name="connsiteX31" fmla="*/ 1314932 w 1567396"/>
              <a:gd name="connsiteY31" fmla="*/ 279618 h 1203543"/>
              <a:gd name="connsiteX32" fmla="*/ 1353032 w 1567396"/>
              <a:gd name="connsiteY32" fmla="*/ 222468 h 1203543"/>
              <a:gd name="connsiteX33" fmla="*/ 1400657 w 1567396"/>
              <a:gd name="connsiteY33" fmla="*/ 165318 h 1203543"/>
              <a:gd name="connsiteX34" fmla="*/ 1476857 w 1567396"/>
              <a:gd name="connsiteY34" fmla="*/ 60543 h 1203543"/>
              <a:gd name="connsiteX35" fmla="*/ 1514957 w 1567396"/>
              <a:gd name="connsiteY35" fmla="*/ 41493 h 1203543"/>
              <a:gd name="connsiteX36" fmla="*/ 1567345 w 1567396"/>
              <a:gd name="connsiteY36" fmla="*/ 3393 h 1203543"/>
              <a:gd name="connsiteX37" fmla="*/ 1524482 w 1567396"/>
              <a:gd name="connsiteY37" fmla="*/ 136743 h 1203543"/>
              <a:gd name="connsiteX38" fmla="*/ 1514957 w 1567396"/>
              <a:gd name="connsiteY38" fmla="*/ 184368 h 1203543"/>
              <a:gd name="connsiteX39" fmla="*/ 1505432 w 1567396"/>
              <a:gd name="connsiteY39" fmla="*/ 222468 h 1203543"/>
              <a:gd name="connsiteX40" fmla="*/ 1495907 w 1567396"/>
              <a:gd name="connsiteY40" fmla="*/ 374868 h 1203543"/>
              <a:gd name="connsiteX41" fmla="*/ 1476857 w 1567396"/>
              <a:gd name="connsiteY41" fmla="*/ 460593 h 1203543"/>
              <a:gd name="connsiteX42" fmla="*/ 1457807 w 1567396"/>
              <a:gd name="connsiteY42" fmla="*/ 565368 h 1203543"/>
              <a:gd name="connsiteX43" fmla="*/ 1448282 w 1567396"/>
              <a:gd name="connsiteY43" fmla="*/ 593943 h 1203543"/>
              <a:gd name="connsiteX44" fmla="*/ 1438757 w 1567396"/>
              <a:gd name="connsiteY44" fmla="*/ 641568 h 1203543"/>
              <a:gd name="connsiteX45" fmla="*/ 1419707 w 1567396"/>
              <a:gd name="connsiteY45" fmla="*/ 698718 h 1203543"/>
              <a:gd name="connsiteX46" fmla="*/ 1410182 w 1567396"/>
              <a:gd name="connsiteY46" fmla="*/ 736818 h 1203543"/>
              <a:gd name="connsiteX47" fmla="*/ 1376845 w 1567396"/>
              <a:gd name="connsiteY47" fmla="*/ 779681 h 1203543"/>
              <a:gd name="connsiteX48" fmla="*/ 1333982 w 1567396"/>
              <a:gd name="connsiteY48" fmla="*/ 841593 h 1203543"/>
              <a:gd name="connsiteX49" fmla="*/ 1248257 w 1567396"/>
              <a:gd name="connsiteY49" fmla="*/ 1022568 h 1203543"/>
              <a:gd name="connsiteX50" fmla="*/ 1200632 w 1567396"/>
              <a:gd name="connsiteY50" fmla="*/ 1070193 h 1203543"/>
              <a:gd name="connsiteX51" fmla="*/ 1153007 w 1567396"/>
              <a:gd name="connsiteY51" fmla="*/ 1117818 h 1203543"/>
              <a:gd name="connsiteX52" fmla="*/ 1105382 w 1567396"/>
              <a:gd name="connsiteY52" fmla="*/ 1079718 h 1203543"/>
              <a:gd name="connsiteX53" fmla="*/ 1076807 w 1567396"/>
              <a:gd name="connsiteY53" fmla="*/ 1060668 h 1203543"/>
              <a:gd name="connsiteX54" fmla="*/ 1048232 w 1567396"/>
              <a:gd name="connsiteY54" fmla="*/ 1032093 h 1203543"/>
              <a:gd name="connsiteX55" fmla="*/ 991082 w 1567396"/>
              <a:gd name="connsiteY55" fmla="*/ 1003518 h 1203543"/>
              <a:gd name="connsiteX56" fmla="*/ 1057757 w 1567396"/>
              <a:gd name="connsiteY56" fmla="*/ 1170206 h 1203543"/>
              <a:gd name="connsiteX57" fmla="*/ 733907 w 1567396"/>
              <a:gd name="connsiteY57" fmla="*/ 1203543 h 1203543"/>
              <a:gd name="connsiteX58" fmla="*/ 705332 w 1567396"/>
              <a:gd name="connsiteY58" fmla="*/ 1165443 h 1203543"/>
              <a:gd name="connsiteX59" fmla="*/ 733907 w 1567396"/>
              <a:gd name="connsiteY59" fmla="*/ 1089243 h 1203543"/>
              <a:gd name="connsiteX60" fmla="*/ 781532 w 1567396"/>
              <a:gd name="connsiteY60" fmla="*/ 1022568 h 1203543"/>
              <a:gd name="connsiteX61" fmla="*/ 791057 w 1567396"/>
              <a:gd name="connsiteY61" fmla="*/ 993993 h 1203543"/>
              <a:gd name="connsiteX62" fmla="*/ 762482 w 1567396"/>
              <a:gd name="connsiteY62" fmla="*/ 1003518 h 1203543"/>
              <a:gd name="connsiteX63" fmla="*/ 705332 w 1567396"/>
              <a:gd name="connsiteY63" fmla="*/ 1032093 h 1203543"/>
              <a:gd name="connsiteX64" fmla="*/ 686282 w 1567396"/>
              <a:gd name="connsiteY64" fmla="*/ 1060668 h 1203543"/>
              <a:gd name="connsiteX65" fmla="*/ 657707 w 1567396"/>
              <a:gd name="connsiteY65" fmla="*/ 1070193 h 1203543"/>
              <a:gd name="connsiteX66" fmla="*/ 629132 w 1567396"/>
              <a:gd name="connsiteY66" fmla="*/ 1089243 h 1203543"/>
              <a:gd name="connsiteX67" fmla="*/ 581507 w 1567396"/>
              <a:gd name="connsiteY67" fmla="*/ 1079718 h 1203543"/>
              <a:gd name="connsiteX68" fmla="*/ 543407 w 1567396"/>
              <a:gd name="connsiteY68" fmla="*/ 1022568 h 1203543"/>
              <a:gd name="connsiteX69" fmla="*/ 514832 w 1567396"/>
              <a:gd name="connsiteY69" fmla="*/ 965418 h 1203543"/>
              <a:gd name="connsiteX70" fmla="*/ 495782 w 1567396"/>
              <a:gd name="connsiteY70" fmla="*/ 936843 h 1203543"/>
              <a:gd name="connsiteX71" fmla="*/ 486257 w 1567396"/>
              <a:gd name="connsiteY71" fmla="*/ 908268 h 1203543"/>
              <a:gd name="connsiteX72" fmla="*/ 467207 w 1567396"/>
              <a:gd name="connsiteY72" fmla="*/ 879693 h 1203543"/>
              <a:gd name="connsiteX73" fmla="*/ 448157 w 1567396"/>
              <a:gd name="connsiteY73" fmla="*/ 822543 h 1203543"/>
              <a:gd name="connsiteX74" fmla="*/ 419582 w 1567396"/>
              <a:gd name="connsiteY74" fmla="*/ 765393 h 1203543"/>
              <a:gd name="connsiteX75" fmla="*/ 400532 w 1567396"/>
              <a:gd name="connsiteY75" fmla="*/ 736818 h 1203543"/>
              <a:gd name="connsiteX76" fmla="*/ 381482 w 1567396"/>
              <a:gd name="connsiteY76" fmla="*/ 698718 h 1203543"/>
              <a:gd name="connsiteX77" fmla="*/ 362432 w 1567396"/>
              <a:gd name="connsiteY77" fmla="*/ 670143 h 1203543"/>
              <a:gd name="connsiteX78" fmla="*/ 352907 w 1567396"/>
              <a:gd name="connsiteY78" fmla="*/ 641568 h 1203543"/>
              <a:gd name="connsiteX79" fmla="*/ 333857 w 1567396"/>
              <a:gd name="connsiteY79" fmla="*/ 593943 h 1203543"/>
              <a:gd name="connsiteX80" fmla="*/ 324332 w 1567396"/>
              <a:gd name="connsiteY80" fmla="*/ 565368 h 1203543"/>
              <a:gd name="connsiteX81" fmla="*/ 286232 w 1567396"/>
              <a:gd name="connsiteY81" fmla="*/ 508218 h 1203543"/>
              <a:gd name="connsiteX82" fmla="*/ 257657 w 1567396"/>
              <a:gd name="connsiteY82" fmla="*/ 422493 h 1203543"/>
              <a:gd name="connsiteX83" fmla="*/ 248132 w 1567396"/>
              <a:gd name="connsiteY83" fmla="*/ 393918 h 1203543"/>
              <a:gd name="connsiteX84" fmla="*/ 229082 w 1567396"/>
              <a:gd name="connsiteY84" fmla="*/ 365343 h 1203543"/>
              <a:gd name="connsiteX85" fmla="*/ 482 w 1567396"/>
              <a:gd name="connsiteY85" fmla="*/ 303430 h 1203543"/>
              <a:gd name="connsiteX86" fmla="*/ 171932 w 1567396"/>
              <a:gd name="connsiteY86" fmla="*/ 70068 h 1203543"/>
              <a:gd name="connsiteX87" fmla="*/ 281470 w 1567396"/>
              <a:gd name="connsiteY87" fmla="*/ 108168 h 1203543"/>
              <a:gd name="connsiteX0" fmla="*/ 295757 w 1567396"/>
              <a:gd name="connsiteY0" fmla="*/ 122456 h 1203543"/>
              <a:gd name="connsiteX1" fmla="*/ 324332 w 1567396"/>
              <a:gd name="connsiteY1" fmla="*/ 174843 h 1203543"/>
              <a:gd name="connsiteX2" fmla="*/ 400532 w 1567396"/>
              <a:gd name="connsiteY2" fmla="*/ 289143 h 1203543"/>
              <a:gd name="connsiteX3" fmla="*/ 514832 w 1567396"/>
              <a:gd name="connsiteY3" fmla="*/ 432018 h 1203543"/>
              <a:gd name="connsiteX4" fmla="*/ 533882 w 1567396"/>
              <a:gd name="connsiteY4" fmla="*/ 460593 h 1203543"/>
              <a:gd name="connsiteX5" fmla="*/ 562457 w 1567396"/>
              <a:gd name="connsiteY5" fmla="*/ 489168 h 1203543"/>
              <a:gd name="connsiteX6" fmla="*/ 629132 w 1567396"/>
              <a:gd name="connsiteY6" fmla="*/ 565368 h 1203543"/>
              <a:gd name="connsiteX7" fmla="*/ 648182 w 1567396"/>
              <a:gd name="connsiteY7" fmla="*/ 593943 h 1203543"/>
              <a:gd name="connsiteX8" fmla="*/ 676757 w 1567396"/>
              <a:gd name="connsiteY8" fmla="*/ 603468 h 1203543"/>
              <a:gd name="connsiteX9" fmla="*/ 705332 w 1567396"/>
              <a:gd name="connsiteY9" fmla="*/ 622518 h 1203543"/>
              <a:gd name="connsiteX10" fmla="*/ 733907 w 1567396"/>
              <a:gd name="connsiteY10" fmla="*/ 603468 h 1203543"/>
              <a:gd name="connsiteX11" fmla="*/ 762482 w 1567396"/>
              <a:gd name="connsiteY11" fmla="*/ 546318 h 1203543"/>
              <a:gd name="connsiteX12" fmla="*/ 752957 w 1567396"/>
              <a:gd name="connsiteY12" fmla="*/ 517743 h 1203543"/>
              <a:gd name="connsiteX13" fmla="*/ 695807 w 1567396"/>
              <a:gd name="connsiteY13" fmla="*/ 498693 h 1203543"/>
              <a:gd name="connsiteX14" fmla="*/ 724382 w 1567396"/>
              <a:gd name="connsiteY14" fmla="*/ 479643 h 1203543"/>
              <a:gd name="connsiteX15" fmla="*/ 752957 w 1567396"/>
              <a:gd name="connsiteY15" fmla="*/ 470118 h 1203543"/>
              <a:gd name="connsiteX16" fmla="*/ 795820 w 1567396"/>
              <a:gd name="connsiteY16" fmla="*/ 398681 h 1203543"/>
              <a:gd name="connsiteX17" fmla="*/ 848207 w 1567396"/>
              <a:gd name="connsiteY17" fmla="*/ 379631 h 1203543"/>
              <a:gd name="connsiteX18" fmla="*/ 943457 w 1567396"/>
              <a:gd name="connsiteY18" fmla="*/ 393918 h 1203543"/>
              <a:gd name="connsiteX19" fmla="*/ 972032 w 1567396"/>
              <a:gd name="connsiteY19" fmla="*/ 446306 h 1203543"/>
              <a:gd name="connsiteX20" fmla="*/ 991082 w 1567396"/>
              <a:gd name="connsiteY20" fmla="*/ 489168 h 1203543"/>
              <a:gd name="connsiteX21" fmla="*/ 981557 w 1567396"/>
              <a:gd name="connsiteY21" fmla="*/ 517743 h 1203543"/>
              <a:gd name="connsiteX22" fmla="*/ 991082 w 1567396"/>
              <a:gd name="connsiteY22" fmla="*/ 574893 h 1203543"/>
              <a:gd name="connsiteX23" fmla="*/ 1000607 w 1567396"/>
              <a:gd name="connsiteY23" fmla="*/ 603468 h 1203543"/>
              <a:gd name="connsiteX24" fmla="*/ 1029182 w 1567396"/>
              <a:gd name="connsiteY24" fmla="*/ 612993 h 1203543"/>
              <a:gd name="connsiteX25" fmla="*/ 1067282 w 1567396"/>
              <a:gd name="connsiteY25" fmla="*/ 565368 h 1203543"/>
              <a:gd name="connsiteX26" fmla="*/ 1114907 w 1567396"/>
              <a:gd name="connsiteY26" fmla="*/ 517743 h 1203543"/>
              <a:gd name="connsiteX27" fmla="*/ 1181582 w 1567396"/>
              <a:gd name="connsiteY27" fmla="*/ 441543 h 1203543"/>
              <a:gd name="connsiteX28" fmla="*/ 1229207 w 1567396"/>
              <a:gd name="connsiteY28" fmla="*/ 393918 h 1203543"/>
              <a:gd name="connsiteX29" fmla="*/ 1248257 w 1567396"/>
              <a:gd name="connsiteY29" fmla="*/ 365343 h 1203543"/>
              <a:gd name="connsiteX30" fmla="*/ 1276832 w 1567396"/>
              <a:gd name="connsiteY30" fmla="*/ 336768 h 1203543"/>
              <a:gd name="connsiteX31" fmla="*/ 1314932 w 1567396"/>
              <a:gd name="connsiteY31" fmla="*/ 279618 h 1203543"/>
              <a:gd name="connsiteX32" fmla="*/ 1353032 w 1567396"/>
              <a:gd name="connsiteY32" fmla="*/ 222468 h 1203543"/>
              <a:gd name="connsiteX33" fmla="*/ 1400657 w 1567396"/>
              <a:gd name="connsiteY33" fmla="*/ 165318 h 1203543"/>
              <a:gd name="connsiteX34" fmla="*/ 1476857 w 1567396"/>
              <a:gd name="connsiteY34" fmla="*/ 60543 h 1203543"/>
              <a:gd name="connsiteX35" fmla="*/ 1514957 w 1567396"/>
              <a:gd name="connsiteY35" fmla="*/ 41493 h 1203543"/>
              <a:gd name="connsiteX36" fmla="*/ 1567345 w 1567396"/>
              <a:gd name="connsiteY36" fmla="*/ 3393 h 1203543"/>
              <a:gd name="connsiteX37" fmla="*/ 1524482 w 1567396"/>
              <a:gd name="connsiteY37" fmla="*/ 136743 h 1203543"/>
              <a:gd name="connsiteX38" fmla="*/ 1514957 w 1567396"/>
              <a:gd name="connsiteY38" fmla="*/ 184368 h 1203543"/>
              <a:gd name="connsiteX39" fmla="*/ 1505432 w 1567396"/>
              <a:gd name="connsiteY39" fmla="*/ 222468 h 1203543"/>
              <a:gd name="connsiteX40" fmla="*/ 1495907 w 1567396"/>
              <a:gd name="connsiteY40" fmla="*/ 374868 h 1203543"/>
              <a:gd name="connsiteX41" fmla="*/ 1476857 w 1567396"/>
              <a:gd name="connsiteY41" fmla="*/ 460593 h 1203543"/>
              <a:gd name="connsiteX42" fmla="*/ 1457807 w 1567396"/>
              <a:gd name="connsiteY42" fmla="*/ 565368 h 1203543"/>
              <a:gd name="connsiteX43" fmla="*/ 1448282 w 1567396"/>
              <a:gd name="connsiteY43" fmla="*/ 593943 h 1203543"/>
              <a:gd name="connsiteX44" fmla="*/ 1438757 w 1567396"/>
              <a:gd name="connsiteY44" fmla="*/ 641568 h 1203543"/>
              <a:gd name="connsiteX45" fmla="*/ 1419707 w 1567396"/>
              <a:gd name="connsiteY45" fmla="*/ 698718 h 1203543"/>
              <a:gd name="connsiteX46" fmla="*/ 1410182 w 1567396"/>
              <a:gd name="connsiteY46" fmla="*/ 736818 h 1203543"/>
              <a:gd name="connsiteX47" fmla="*/ 1376845 w 1567396"/>
              <a:gd name="connsiteY47" fmla="*/ 779681 h 1203543"/>
              <a:gd name="connsiteX48" fmla="*/ 1333982 w 1567396"/>
              <a:gd name="connsiteY48" fmla="*/ 841593 h 1203543"/>
              <a:gd name="connsiteX49" fmla="*/ 1248257 w 1567396"/>
              <a:gd name="connsiteY49" fmla="*/ 1022568 h 1203543"/>
              <a:gd name="connsiteX50" fmla="*/ 1200632 w 1567396"/>
              <a:gd name="connsiteY50" fmla="*/ 1070193 h 1203543"/>
              <a:gd name="connsiteX51" fmla="*/ 1153007 w 1567396"/>
              <a:gd name="connsiteY51" fmla="*/ 1117818 h 1203543"/>
              <a:gd name="connsiteX52" fmla="*/ 1105382 w 1567396"/>
              <a:gd name="connsiteY52" fmla="*/ 1079718 h 1203543"/>
              <a:gd name="connsiteX53" fmla="*/ 1076807 w 1567396"/>
              <a:gd name="connsiteY53" fmla="*/ 1060668 h 1203543"/>
              <a:gd name="connsiteX54" fmla="*/ 1048232 w 1567396"/>
              <a:gd name="connsiteY54" fmla="*/ 1032093 h 1203543"/>
              <a:gd name="connsiteX55" fmla="*/ 991082 w 1567396"/>
              <a:gd name="connsiteY55" fmla="*/ 1003518 h 1203543"/>
              <a:gd name="connsiteX56" fmla="*/ 1057757 w 1567396"/>
              <a:gd name="connsiteY56" fmla="*/ 1170206 h 1203543"/>
              <a:gd name="connsiteX57" fmla="*/ 733907 w 1567396"/>
              <a:gd name="connsiteY57" fmla="*/ 1203543 h 1203543"/>
              <a:gd name="connsiteX58" fmla="*/ 705332 w 1567396"/>
              <a:gd name="connsiteY58" fmla="*/ 1165443 h 1203543"/>
              <a:gd name="connsiteX59" fmla="*/ 733907 w 1567396"/>
              <a:gd name="connsiteY59" fmla="*/ 1089243 h 1203543"/>
              <a:gd name="connsiteX60" fmla="*/ 781532 w 1567396"/>
              <a:gd name="connsiteY60" fmla="*/ 1022568 h 1203543"/>
              <a:gd name="connsiteX61" fmla="*/ 791057 w 1567396"/>
              <a:gd name="connsiteY61" fmla="*/ 993993 h 1203543"/>
              <a:gd name="connsiteX62" fmla="*/ 762482 w 1567396"/>
              <a:gd name="connsiteY62" fmla="*/ 1003518 h 1203543"/>
              <a:gd name="connsiteX63" fmla="*/ 705332 w 1567396"/>
              <a:gd name="connsiteY63" fmla="*/ 1032093 h 1203543"/>
              <a:gd name="connsiteX64" fmla="*/ 686282 w 1567396"/>
              <a:gd name="connsiteY64" fmla="*/ 1060668 h 1203543"/>
              <a:gd name="connsiteX65" fmla="*/ 657707 w 1567396"/>
              <a:gd name="connsiteY65" fmla="*/ 1070193 h 1203543"/>
              <a:gd name="connsiteX66" fmla="*/ 629132 w 1567396"/>
              <a:gd name="connsiteY66" fmla="*/ 1089243 h 1203543"/>
              <a:gd name="connsiteX67" fmla="*/ 581507 w 1567396"/>
              <a:gd name="connsiteY67" fmla="*/ 1079718 h 1203543"/>
              <a:gd name="connsiteX68" fmla="*/ 543407 w 1567396"/>
              <a:gd name="connsiteY68" fmla="*/ 1022568 h 1203543"/>
              <a:gd name="connsiteX69" fmla="*/ 514832 w 1567396"/>
              <a:gd name="connsiteY69" fmla="*/ 965418 h 1203543"/>
              <a:gd name="connsiteX70" fmla="*/ 495782 w 1567396"/>
              <a:gd name="connsiteY70" fmla="*/ 936843 h 1203543"/>
              <a:gd name="connsiteX71" fmla="*/ 486257 w 1567396"/>
              <a:gd name="connsiteY71" fmla="*/ 908268 h 1203543"/>
              <a:gd name="connsiteX72" fmla="*/ 467207 w 1567396"/>
              <a:gd name="connsiteY72" fmla="*/ 879693 h 1203543"/>
              <a:gd name="connsiteX73" fmla="*/ 448157 w 1567396"/>
              <a:gd name="connsiteY73" fmla="*/ 822543 h 1203543"/>
              <a:gd name="connsiteX74" fmla="*/ 419582 w 1567396"/>
              <a:gd name="connsiteY74" fmla="*/ 765393 h 1203543"/>
              <a:gd name="connsiteX75" fmla="*/ 400532 w 1567396"/>
              <a:gd name="connsiteY75" fmla="*/ 736818 h 1203543"/>
              <a:gd name="connsiteX76" fmla="*/ 381482 w 1567396"/>
              <a:gd name="connsiteY76" fmla="*/ 698718 h 1203543"/>
              <a:gd name="connsiteX77" fmla="*/ 362432 w 1567396"/>
              <a:gd name="connsiteY77" fmla="*/ 670143 h 1203543"/>
              <a:gd name="connsiteX78" fmla="*/ 352907 w 1567396"/>
              <a:gd name="connsiteY78" fmla="*/ 641568 h 1203543"/>
              <a:gd name="connsiteX79" fmla="*/ 333857 w 1567396"/>
              <a:gd name="connsiteY79" fmla="*/ 593943 h 1203543"/>
              <a:gd name="connsiteX80" fmla="*/ 324332 w 1567396"/>
              <a:gd name="connsiteY80" fmla="*/ 565368 h 1203543"/>
              <a:gd name="connsiteX81" fmla="*/ 286232 w 1567396"/>
              <a:gd name="connsiteY81" fmla="*/ 508218 h 1203543"/>
              <a:gd name="connsiteX82" fmla="*/ 257657 w 1567396"/>
              <a:gd name="connsiteY82" fmla="*/ 422493 h 1203543"/>
              <a:gd name="connsiteX83" fmla="*/ 229082 w 1567396"/>
              <a:gd name="connsiteY83" fmla="*/ 365343 h 1203543"/>
              <a:gd name="connsiteX84" fmla="*/ 482 w 1567396"/>
              <a:gd name="connsiteY84" fmla="*/ 303430 h 1203543"/>
              <a:gd name="connsiteX85" fmla="*/ 171932 w 1567396"/>
              <a:gd name="connsiteY85" fmla="*/ 70068 h 1203543"/>
              <a:gd name="connsiteX86" fmla="*/ 281470 w 1567396"/>
              <a:gd name="connsiteY86" fmla="*/ 108168 h 1203543"/>
              <a:gd name="connsiteX0" fmla="*/ 296300 w 1567939"/>
              <a:gd name="connsiteY0" fmla="*/ 122456 h 1203543"/>
              <a:gd name="connsiteX1" fmla="*/ 324875 w 1567939"/>
              <a:gd name="connsiteY1" fmla="*/ 174843 h 1203543"/>
              <a:gd name="connsiteX2" fmla="*/ 401075 w 1567939"/>
              <a:gd name="connsiteY2" fmla="*/ 289143 h 1203543"/>
              <a:gd name="connsiteX3" fmla="*/ 515375 w 1567939"/>
              <a:gd name="connsiteY3" fmla="*/ 432018 h 1203543"/>
              <a:gd name="connsiteX4" fmla="*/ 534425 w 1567939"/>
              <a:gd name="connsiteY4" fmla="*/ 460593 h 1203543"/>
              <a:gd name="connsiteX5" fmla="*/ 563000 w 1567939"/>
              <a:gd name="connsiteY5" fmla="*/ 489168 h 1203543"/>
              <a:gd name="connsiteX6" fmla="*/ 629675 w 1567939"/>
              <a:gd name="connsiteY6" fmla="*/ 565368 h 1203543"/>
              <a:gd name="connsiteX7" fmla="*/ 648725 w 1567939"/>
              <a:gd name="connsiteY7" fmla="*/ 593943 h 1203543"/>
              <a:gd name="connsiteX8" fmla="*/ 677300 w 1567939"/>
              <a:gd name="connsiteY8" fmla="*/ 603468 h 1203543"/>
              <a:gd name="connsiteX9" fmla="*/ 705875 w 1567939"/>
              <a:gd name="connsiteY9" fmla="*/ 622518 h 1203543"/>
              <a:gd name="connsiteX10" fmla="*/ 734450 w 1567939"/>
              <a:gd name="connsiteY10" fmla="*/ 603468 h 1203543"/>
              <a:gd name="connsiteX11" fmla="*/ 763025 w 1567939"/>
              <a:gd name="connsiteY11" fmla="*/ 546318 h 1203543"/>
              <a:gd name="connsiteX12" fmla="*/ 753500 w 1567939"/>
              <a:gd name="connsiteY12" fmla="*/ 517743 h 1203543"/>
              <a:gd name="connsiteX13" fmla="*/ 696350 w 1567939"/>
              <a:gd name="connsiteY13" fmla="*/ 498693 h 1203543"/>
              <a:gd name="connsiteX14" fmla="*/ 724925 w 1567939"/>
              <a:gd name="connsiteY14" fmla="*/ 479643 h 1203543"/>
              <a:gd name="connsiteX15" fmla="*/ 753500 w 1567939"/>
              <a:gd name="connsiteY15" fmla="*/ 470118 h 1203543"/>
              <a:gd name="connsiteX16" fmla="*/ 796363 w 1567939"/>
              <a:gd name="connsiteY16" fmla="*/ 398681 h 1203543"/>
              <a:gd name="connsiteX17" fmla="*/ 848750 w 1567939"/>
              <a:gd name="connsiteY17" fmla="*/ 379631 h 1203543"/>
              <a:gd name="connsiteX18" fmla="*/ 944000 w 1567939"/>
              <a:gd name="connsiteY18" fmla="*/ 393918 h 1203543"/>
              <a:gd name="connsiteX19" fmla="*/ 972575 w 1567939"/>
              <a:gd name="connsiteY19" fmla="*/ 446306 h 1203543"/>
              <a:gd name="connsiteX20" fmla="*/ 991625 w 1567939"/>
              <a:gd name="connsiteY20" fmla="*/ 489168 h 1203543"/>
              <a:gd name="connsiteX21" fmla="*/ 982100 w 1567939"/>
              <a:gd name="connsiteY21" fmla="*/ 517743 h 1203543"/>
              <a:gd name="connsiteX22" fmla="*/ 991625 w 1567939"/>
              <a:gd name="connsiteY22" fmla="*/ 574893 h 1203543"/>
              <a:gd name="connsiteX23" fmla="*/ 1001150 w 1567939"/>
              <a:gd name="connsiteY23" fmla="*/ 603468 h 1203543"/>
              <a:gd name="connsiteX24" fmla="*/ 1029725 w 1567939"/>
              <a:gd name="connsiteY24" fmla="*/ 612993 h 1203543"/>
              <a:gd name="connsiteX25" fmla="*/ 1067825 w 1567939"/>
              <a:gd name="connsiteY25" fmla="*/ 565368 h 1203543"/>
              <a:gd name="connsiteX26" fmla="*/ 1115450 w 1567939"/>
              <a:gd name="connsiteY26" fmla="*/ 517743 h 1203543"/>
              <a:gd name="connsiteX27" fmla="*/ 1182125 w 1567939"/>
              <a:gd name="connsiteY27" fmla="*/ 441543 h 1203543"/>
              <a:gd name="connsiteX28" fmla="*/ 1229750 w 1567939"/>
              <a:gd name="connsiteY28" fmla="*/ 393918 h 1203543"/>
              <a:gd name="connsiteX29" fmla="*/ 1248800 w 1567939"/>
              <a:gd name="connsiteY29" fmla="*/ 365343 h 1203543"/>
              <a:gd name="connsiteX30" fmla="*/ 1277375 w 1567939"/>
              <a:gd name="connsiteY30" fmla="*/ 336768 h 1203543"/>
              <a:gd name="connsiteX31" fmla="*/ 1315475 w 1567939"/>
              <a:gd name="connsiteY31" fmla="*/ 279618 h 1203543"/>
              <a:gd name="connsiteX32" fmla="*/ 1353575 w 1567939"/>
              <a:gd name="connsiteY32" fmla="*/ 222468 h 1203543"/>
              <a:gd name="connsiteX33" fmla="*/ 1401200 w 1567939"/>
              <a:gd name="connsiteY33" fmla="*/ 165318 h 1203543"/>
              <a:gd name="connsiteX34" fmla="*/ 1477400 w 1567939"/>
              <a:gd name="connsiteY34" fmla="*/ 60543 h 1203543"/>
              <a:gd name="connsiteX35" fmla="*/ 1515500 w 1567939"/>
              <a:gd name="connsiteY35" fmla="*/ 41493 h 1203543"/>
              <a:gd name="connsiteX36" fmla="*/ 1567888 w 1567939"/>
              <a:gd name="connsiteY36" fmla="*/ 3393 h 1203543"/>
              <a:gd name="connsiteX37" fmla="*/ 1525025 w 1567939"/>
              <a:gd name="connsiteY37" fmla="*/ 136743 h 1203543"/>
              <a:gd name="connsiteX38" fmla="*/ 1515500 w 1567939"/>
              <a:gd name="connsiteY38" fmla="*/ 184368 h 1203543"/>
              <a:gd name="connsiteX39" fmla="*/ 1505975 w 1567939"/>
              <a:gd name="connsiteY39" fmla="*/ 222468 h 1203543"/>
              <a:gd name="connsiteX40" fmla="*/ 1496450 w 1567939"/>
              <a:gd name="connsiteY40" fmla="*/ 374868 h 1203543"/>
              <a:gd name="connsiteX41" fmla="*/ 1477400 w 1567939"/>
              <a:gd name="connsiteY41" fmla="*/ 460593 h 1203543"/>
              <a:gd name="connsiteX42" fmla="*/ 1458350 w 1567939"/>
              <a:gd name="connsiteY42" fmla="*/ 565368 h 1203543"/>
              <a:gd name="connsiteX43" fmla="*/ 1448825 w 1567939"/>
              <a:gd name="connsiteY43" fmla="*/ 593943 h 1203543"/>
              <a:gd name="connsiteX44" fmla="*/ 1439300 w 1567939"/>
              <a:gd name="connsiteY44" fmla="*/ 641568 h 1203543"/>
              <a:gd name="connsiteX45" fmla="*/ 1420250 w 1567939"/>
              <a:gd name="connsiteY45" fmla="*/ 698718 h 1203543"/>
              <a:gd name="connsiteX46" fmla="*/ 1410725 w 1567939"/>
              <a:gd name="connsiteY46" fmla="*/ 736818 h 1203543"/>
              <a:gd name="connsiteX47" fmla="*/ 1377388 w 1567939"/>
              <a:gd name="connsiteY47" fmla="*/ 779681 h 1203543"/>
              <a:gd name="connsiteX48" fmla="*/ 1334525 w 1567939"/>
              <a:gd name="connsiteY48" fmla="*/ 841593 h 1203543"/>
              <a:gd name="connsiteX49" fmla="*/ 1248800 w 1567939"/>
              <a:gd name="connsiteY49" fmla="*/ 1022568 h 1203543"/>
              <a:gd name="connsiteX50" fmla="*/ 1201175 w 1567939"/>
              <a:gd name="connsiteY50" fmla="*/ 1070193 h 1203543"/>
              <a:gd name="connsiteX51" fmla="*/ 1153550 w 1567939"/>
              <a:gd name="connsiteY51" fmla="*/ 1117818 h 1203543"/>
              <a:gd name="connsiteX52" fmla="*/ 1105925 w 1567939"/>
              <a:gd name="connsiteY52" fmla="*/ 1079718 h 1203543"/>
              <a:gd name="connsiteX53" fmla="*/ 1077350 w 1567939"/>
              <a:gd name="connsiteY53" fmla="*/ 1060668 h 1203543"/>
              <a:gd name="connsiteX54" fmla="*/ 1048775 w 1567939"/>
              <a:gd name="connsiteY54" fmla="*/ 1032093 h 1203543"/>
              <a:gd name="connsiteX55" fmla="*/ 991625 w 1567939"/>
              <a:gd name="connsiteY55" fmla="*/ 1003518 h 1203543"/>
              <a:gd name="connsiteX56" fmla="*/ 1058300 w 1567939"/>
              <a:gd name="connsiteY56" fmla="*/ 1170206 h 1203543"/>
              <a:gd name="connsiteX57" fmla="*/ 734450 w 1567939"/>
              <a:gd name="connsiteY57" fmla="*/ 1203543 h 1203543"/>
              <a:gd name="connsiteX58" fmla="*/ 705875 w 1567939"/>
              <a:gd name="connsiteY58" fmla="*/ 1165443 h 1203543"/>
              <a:gd name="connsiteX59" fmla="*/ 734450 w 1567939"/>
              <a:gd name="connsiteY59" fmla="*/ 1089243 h 1203543"/>
              <a:gd name="connsiteX60" fmla="*/ 782075 w 1567939"/>
              <a:gd name="connsiteY60" fmla="*/ 1022568 h 1203543"/>
              <a:gd name="connsiteX61" fmla="*/ 791600 w 1567939"/>
              <a:gd name="connsiteY61" fmla="*/ 993993 h 1203543"/>
              <a:gd name="connsiteX62" fmla="*/ 763025 w 1567939"/>
              <a:gd name="connsiteY62" fmla="*/ 1003518 h 1203543"/>
              <a:gd name="connsiteX63" fmla="*/ 705875 w 1567939"/>
              <a:gd name="connsiteY63" fmla="*/ 1032093 h 1203543"/>
              <a:gd name="connsiteX64" fmla="*/ 686825 w 1567939"/>
              <a:gd name="connsiteY64" fmla="*/ 1060668 h 1203543"/>
              <a:gd name="connsiteX65" fmla="*/ 658250 w 1567939"/>
              <a:gd name="connsiteY65" fmla="*/ 1070193 h 1203543"/>
              <a:gd name="connsiteX66" fmla="*/ 629675 w 1567939"/>
              <a:gd name="connsiteY66" fmla="*/ 1089243 h 1203543"/>
              <a:gd name="connsiteX67" fmla="*/ 582050 w 1567939"/>
              <a:gd name="connsiteY67" fmla="*/ 1079718 h 1203543"/>
              <a:gd name="connsiteX68" fmla="*/ 543950 w 1567939"/>
              <a:gd name="connsiteY68" fmla="*/ 1022568 h 1203543"/>
              <a:gd name="connsiteX69" fmla="*/ 515375 w 1567939"/>
              <a:gd name="connsiteY69" fmla="*/ 965418 h 1203543"/>
              <a:gd name="connsiteX70" fmla="*/ 496325 w 1567939"/>
              <a:gd name="connsiteY70" fmla="*/ 936843 h 1203543"/>
              <a:gd name="connsiteX71" fmla="*/ 486800 w 1567939"/>
              <a:gd name="connsiteY71" fmla="*/ 908268 h 1203543"/>
              <a:gd name="connsiteX72" fmla="*/ 467750 w 1567939"/>
              <a:gd name="connsiteY72" fmla="*/ 879693 h 1203543"/>
              <a:gd name="connsiteX73" fmla="*/ 448700 w 1567939"/>
              <a:gd name="connsiteY73" fmla="*/ 822543 h 1203543"/>
              <a:gd name="connsiteX74" fmla="*/ 420125 w 1567939"/>
              <a:gd name="connsiteY74" fmla="*/ 765393 h 1203543"/>
              <a:gd name="connsiteX75" fmla="*/ 401075 w 1567939"/>
              <a:gd name="connsiteY75" fmla="*/ 736818 h 1203543"/>
              <a:gd name="connsiteX76" fmla="*/ 382025 w 1567939"/>
              <a:gd name="connsiteY76" fmla="*/ 698718 h 1203543"/>
              <a:gd name="connsiteX77" fmla="*/ 362975 w 1567939"/>
              <a:gd name="connsiteY77" fmla="*/ 670143 h 1203543"/>
              <a:gd name="connsiteX78" fmla="*/ 353450 w 1567939"/>
              <a:gd name="connsiteY78" fmla="*/ 641568 h 1203543"/>
              <a:gd name="connsiteX79" fmla="*/ 334400 w 1567939"/>
              <a:gd name="connsiteY79" fmla="*/ 593943 h 1203543"/>
              <a:gd name="connsiteX80" fmla="*/ 324875 w 1567939"/>
              <a:gd name="connsiteY80" fmla="*/ 565368 h 1203543"/>
              <a:gd name="connsiteX81" fmla="*/ 286775 w 1567939"/>
              <a:gd name="connsiteY81" fmla="*/ 508218 h 1203543"/>
              <a:gd name="connsiteX82" fmla="*/ 258200 w 1567939"/>
              <a:gd name="connsiteY82" fmla="*/ 422493 h 1203543"/>
              <a:gd name="connsiteX83" fmla="*/ 1025 w 1567939"/>
              <a:gd name="connsiteY83" fmla="*/ 303430 h 1203543"/>
              <a:gd name="connsiteX84" fmla="*/ 172475 w 1567939"/>
              <a:gd name="connsiteY84" fmla="*/ 70068 h 1203543"/>
              <a:gd name="connsiteX85" fmla="*/ 282013 w 1567939"/>
              <a:gd name="connsiteY85" fmla="*/ 108168 h 1203543"/>
              <a:gd name="connsiteX0" fmla="*/ 297003 w 1568642"/>
              <a:gd name="connsiteY0" fmla="*/ 122456 h 1203543"/>
              <a:gd name="connsiteX1" fmla="*/ 325578 w 1568642"/>
              <a:gd name="connsiteY1" fmla="*/ 174843 h 1203543"/>
              <a:gd name="connsiteX2" fmla="*/ 401778 w 1568642"/>
              <a:gd name="connsiteY2" fmla="*/ 289143 h 1203543"/>
              <a:gd name="connsiteX3" fmla="*/ 516078 w 1568642"/>
              <a:gd name="connsiteY3" fmla="*/ 432018 h 1203543"/>
              <a:gd name="connsiteX4" fmla="*/ 535128 w 1568642"/>
              <a:gd name="connsiteY4" fmla="*/ 460593 h 1203543"/>
              <a:gd name="connsiteX5" fmla="*/ 563703 w 1568642"/>
              <a:gd name="connsiteY5" fmla="*/ 489168 h 1203543"/>
              <a:gd name="connsiteX6" fmla="*/ 630378 w 1568642"/>
              <a:gd name="connsiteY6" fmla="*/ 565368 h 1203543"/>
              <a:gd name="connsiteX7" fmla="*/ 649428 w 1568642"/>
              <a:gd name="connsiteY7" fmla="*/ 593943 h 1203543"/>
              <a:gd name="connsiteX8" fmla="*/ 678003 w 1568642"/>
              <a:gd name="connsiteY8" fmla="*/ 603468 h 1203543"/>
              <a:gd name="connsiteX9" fmla="*/ 706578 w 1568642"/>
              <a:gd name="connsiteY9" fmla="*/ 622518 h 1203543"/>
              <a:gd name="connsiteX10" fmla="*/ 735153 w 1568642"/>
              <a:gd name="connsiteY10" fmla="*/ 603468 h 1203543"/>
              <a:gd name="connsiteX11" fmla="*/ 763728 w 1568642"/>
              <a:gd name="connsiteY11" fmla="*/ 546318 h 1203543"/>
              <a:gd name="connsiteX12" fmla="*/ 754203 w 1568642"/>
              <a:gd name="connsiteY12" fmla="*/ 517743 h 1203543"/>
              <a:gd name="connsiteX13" fmla="*/ 697053 w 1568642"/>
              <a:gd name="connsiteY13" fmla="*/ 498693 h 1203543"/>
              <a:gd name="connsiteX14" fmla="*/ 725628 w 1568642"/>
              <a:gd name="connsiteY14" fmla="*/ 479643 h 1203543"/>
              <a:gd name="connsiteX15" fmla="*/ 754203 w 1568642"/>
              <a:gd name="connsiteY15" fmla="*/ 470118 h 1203543"/>
              <a:gd name="connsiteX16" fmla="*/ 797066 w 1568642"/>
              <a:gd name="connsiteY16" fmla="*/ 398681 h 1203543"/>
              <a:gd name="connsiteX17" fmla="*/ 849453 w 1568642"/>
              <a:gd name="connsiteY17" fmla="*/ 379631 h 1203543"/>
              <a:gd name="connsiteX18" fmla="*/ 944703 w 1568642"/>
              <a:gd name="connsiteY18" fmla="*/ 393918 h 1203543"/>
              <a:gd name="connsiteX19" fmla="*/ 973278 w 1568642"/>
              <a:gd name="connsiteY19" fmla="*/ 446306 h 1203543"/>
              <a:gd name="connsiteX20" fmla="*/ 992328 w 1568642"/>
              <a:gd name="connsiteY20" fmla="*/ 489168 h 1203543"/>
              <a:gd name="connsiteX21" fmla="*/ 982803 w 1568642"/>
              <a:gd name="connsiteY21" fmla="*/ 517743 h 1203543"/>
              <a:gd name="connsiteX22" fmla="*/ 992328 w 1568642"/>
              <a:gd name="connsiteY22" fmla="*/ 574893 h 1203543"/>
              <a:gd name="connsiteX23" fmla="*/ 1001853 w 1568642"/>
              <a:gd name="connsiteY23" fmla="*/ 603468 h 1203543"/>
              <a:gd name="connsiteX24" fmla="*/ 1030428 w 1568642"/>
              <a:gd name="connsiteY24" fmla="*/ 612993 h 1203543"/>
              <a:gd name="connsiteX25" fmla="*/ 1068528 w 1568642"/>
              <a:gd name="connsiteY25" fmla="*/ 565368 h 1203543"/>
              <a:gd name="connsiteX26" fmla="*/ 1116153 w 1568642"/>
              <a:gd name="connsiteY26" fmla="*/ 517743 h 1203543"/>
              <a:gd name="connsiteX27" fmla="*/ 1182828 w 1568642"/>
              <a:gd name="connsiteY27" fmla="*/ 441543 h 1203543"/>
              <a:gd name="connsiteX28" fmla="*/ 1230453 w 1568642"/>
              <a:gd name="connsiteY28" fmla="*/ 393918 h 1203543"/>
              <a:gd name="connsiteX29" fmla="*/ 1249503 w 1568642"/>
              <a:gd name="connsiteY29" fmla="*/ 365343 h 1203543"/>
              <a:gd name="connsiteX30" fmla="*/ 1278078 w 1568642"/>
              <a:gd name="connsiteY30" fmla="*/ 336768 h 1203543"/>
              <a:gd name="connsiteX31" fmla="*/ 1316178 w 1568642"/>
              <a:gd name="connsiteY31" fmla="*/ 279618 h 1203543"/>
              <a:gd name="connsiteX32" fmla="*/ 1354278 w 1568642"/>
              <a:gd name="connsiteY32" fmla="*/ 222468 h 1203543"/>
              <a:gd name="connsiteX33" fmla="*/ 1401903 w 1568642"/>
              <a:gd name="connsiteY33" fmla="*/ 165318 h 1203543"/>
              <a:gd name="connsiteX34" fmla="*/ 1478103 w 1568642"/>
              <a:gd name="connsiteY34" fmla="*/ 60543 h 1203543"/>
              <a:gd name="connsiteX35" fmla="*/ 1516203 w 1568642"/>
              <a:gd name="connsiteY35" fmla="*/ 41493 h 1203543"/>
              <a:gd name="connsiteX36" fmla="*/ 1568591 w 1568642"/>
              <a:gd name="connsiteY36" fmla="*/ 3393 h 1203543"/>
              <a:gd name="connsiteX37" fmla="*/ 1525728 w 1568642"/>
              <a:gd name="connsiteY37" fmla="*/ 136743 h 1203543"/>
              <a:gd name="connsiteX38" fmla="*/ 1516203 w 1568642"/>
              <a:gd name="connsiteY38" fmla="*/ 184368 h 1203543"/>
              <a:gd name="connsiteX39" fmla="*/ 1506678 w 1568642"/>
              <a:gd name="connsiteY39" fmla="*/ 222468 h 1203543"/>
              <a:gd name="connsiteX40" fmla="*/ 1497153 w 1568642"/>
              <a:gd name="connsiteY40" fmla="*/ 374868 h 1203543"/>
              <a:gd name="connsiteX41" fmla="*/ 1478103 w 1568642"/>
              <a:gd name="connsiteY41" fmla="*/ 460593 h 1203543"/>
              <a:gd name="connsiteX42" fmla="*/ 1459053 w 1568642"/>
              <a:gd name="connsiteY42" fmla="*/ 565368 h 1203543"/>
              <a:gd name="connsiteX43" fmla="*/ 1449528 w 1568642"/>
              <a:gd name="connsiteY43" fmla="*/ 593943 h 1203543"/>
              <a:gd name="connsiteX44" fmla="*/ 1440003 w 1568642"/>
              <a:gd name="connsiteY44" fmla="*/ 641568 h 1203543"/>
              <a:gd name="connsiteX45" fmla="*/ 1420953 w 1568642"/>
              <a:gd name="connsiteY45" fmla="*/ 698718 h 1203543"/>
              <a:gd name="connsiteX46" fmla="*/ 1411428 w 1568642"/>
              <a:gd name="connsiteY46" fmla="*/ 736818 h 1203543"/>
              <a:gd name="connsiteX47" fmla="*/ 1378091 w 1568642"/>
              <a:gd name="connsiteY47" fmla="*/ 779681 h 1203543"/>
              <a:gd name="connsiteX48" fmla="*/ 1335228 w 1568642"/>
              <a:gd name="connsiteY48" fmla="*/ 841593 h 1203543"/>
              <a:gd name="connsiteX49" fmla="*/ 1249503 w 1568642"/>
              <a:gd name="connsiteY49" fmla="*/ 1022568 h 1203543"/>
              <a:gd name="connsiteX50" fmla="*/ 1201878 w 1568642"/>
              <a:gd name="connsiteY50" fmla="*/ 1070193 h 1203543"/>
              <a:gd name="connsiteX51" fmla="*/ 1154253 w 1568642"/>
              <a:gd name="connsiteY51" fmla="*/ 1117818 h 1203543"/>
              <a:gd name="connsiteX52" fmla="*/ 1106628 w 1568642"/>
              <a:gd name="connsiteY52" fmla="*/ 1079718 h 1203543"/>
              <a:gd name="connsiteX53" fmla="*/ 1078053 w 1568642"/>
              <a:gd name="connsiteY53" fmla="*/ 1060668 h 1203543"/>
              <a:gd name="connsiteX54" fmla="*/ 1049478 w 1568642"/>
              <a:gd name="connsiteY54" fmla="*/ 1032093 h 1203543"/>
              <a:gd name="connsiteX55" fmla="*/ 992328 w 1568642"/>
              <a:gd name="connsiteY55" fmla="*/ 1003518 h 1203543"/>
              <a:gd name="connsiteX56" fmla="*/ 1059003 w 1568642"/>
              <a:gd name="connsiteY56" fmla="*/ 1170206 h 1203543"/>
              <a:gd name="connsiteX57" fmla="*/ 735153 w 1568642"/>
              <a:gd name="connsiteY57" fmla="*/ 1203543 h 1203543"/>
              <a:gd name="connsiteX58" fmla="*/ 706578 w 1568642"/>
              <a:gd name="connsiteY58" fmla="*/ 1165443 h 1203543"/>
              <a:gd name="connsiteX59" fmla="*/ 735153 w 1568642"/>
              <a:gd name="connsiteY59" fmla="*/ 1089243 h 1203543"/>
              <a:gd name="connsiteX60" fmla="*/ 782778 w 1568642"/>
              <a:gd name="connsiteY60" fmla="*/ 1022568 h 1203543"/>
              <a:gd name="connsiteX61" fmla="*/ 792303 w 1568642"/>
              <a:gd name="connsiteY61" fmla="*/ 993993 h 1203543"/>
              <a:gd name="connsiteX62" fmla="*/ 763728 w 1568642"/>
              <a:gd name="connsiteY62" fmla="*/ 1003518 h 1203543"/>
              <a:gd name="connsiteX63" fmla="*/ 706578 w 1568642"/>
              <a:gd name="connsiteY63" fmla="*/ 1032093 h 1203543"/>
              <a:gd name="connsiteX64" fmla="*/ 687528 w 1568642"/>
              <a:gd name="connsiteY64" fmla="*/ 1060668 h 1203543"/>
              <a:gd name="connsiteX65" fmla="*/ 658953 w 1568642"/>
              <a:gd name="connsiteY65" fmla="*/ 1070193 h 1203543"/>
              <a:gd name="connsiteX66" fmla="*/ 630378 w 1568642"/>
              <a:gd name="connsiteY66" fmla="*/ 1089243 h 1203543"/>
              <a:gd name="connsiteX67" fmla="*/ 582753 w 1568642"/>
              <a:gd name="connsiteY67" fmla="*/ 1079718 h 1203543"/>
              <a:gd name="connsiteX68" fmla="*/ 544653 w 1568642"/>
              <a:gd name="connsiteY68" fmla="*/ 1022568 h 1203543"/>
              <a:gd name="connsiteX69" fmla="*/ 516078 w 1568642"/>
              <a:gd name="connsiteY69" fmla="*/ 965418 h 1203543"/>
              <a:gd name="connsiteX70" fmla="*/ 497028 w 1568642"/>
              <a:gd name="connsiteY70" fmla="*/ 936843 h 1203543"/>
              <a:gd name="connsiteX71" fmla="*/ 487503 w 1568642"/>
              <a:gd name="connsiteY71" fmla="*/ 908268 h 1203543"/>
              <a:gd name="connsiteX72" fmla="*/ 468453 w 1568642"/>
              <a:gd name="connsiteY72" fmla="*/ 879693 h 1203543"/>
              <a:gd name="connsiteX73" fmla="*/ 449403 w 1568642"/>
              <a:gd name="connsiteY73" fmla="*/ 822543 h 1203543"/>
              <a:gd name="connsiteX74" fmla="*/ 420828 w 1568642"/>
              <a:gd name="connsiteY74" fmla="*/ 765393 h 1203543"/>
              <a:gd name="connsiteX75" fmla="*/ 401778 w 1568642"/>
              <a:gd name="connsiteY75" fmla="*/ 736818 h 1203543"/>
              <a:gd name="connsiteX76" fmla="*/ 382728 w 1568642"/>
              <a:gd name="connsiteY76" fmla="*/ 698718 h 1203543"/>
              <a:gd name="connsiteX77" fmla="*/ 363678 w 1568642"/>
              <a:gd name="connsiteY77" fmla="*/ 670143 h 1203543"/>
              <a:gd name="connsiteX78" fmla="*/ 354153 w 1568642"/>
              <a:gd name="connsiteY78" fmla="*/ 641568 h 1203543"/>
              <a:gd name="connsiteX79" fmla="*/ 335103 w 1568642"/>
              <a:gd name="connsiteY79" fmla="*/ 593943 h 1203543"/>
              <a:gd name="connsiteX80" fmla="*/ 325578 w 1568642"/>
              <a:gd name="connsiteY80" fmla="*/ 565368 h 1203543"/>
              <a:gd name="connsiteX81" fmla="*/ 287478 w 1568642"/>
              <a:gd name="connsiteY81" fmla="*/ 508218 h 1203543"/>
              <a:gd name="connsiteX82" fmla="*/ 1728 w 1568642"/>
              <a:gd name="connsiteY82" fmla="*/ 303430 h 1203543"/>
              <a:gd name="connsiteX83" fmla="*/ 173178 w 1568642"/>
              <a:gd name="connsiteY83" fmla="*/ 70068 h 1203543"/>
              <a:gd name="connsiteX84" fmla="*/ 282716 w 1568642"/>
              <a:gd name="connsiteY84" fmla="*/ 108168 h 1203543"/>
              <a:gd name="connsiteX0" fmla="*/ 297003 w 1568642"/>
              <a:gd name="connsiteY0" fmla="*/ 122456 h 1203543"/>
              <a:gd name="connsiteX1" fmla="*/ 325578 w 1568642"/>
              <a:gd name="connsiteY1" fmla="*/ 174843 h 1203543"/>
              <a:gd name="connsiteX2" fmla="*/ 401778 w 1568642"/>
              <a:gd name="connsiteY2" fmla="*/ 289143 h 1203543"/>
              <a:gd name="connsiteX3" fmla="*/ 516078 w 1568642"/>
              <a:gd name="connsiteY3" fmla="*/ 432018 h 1203543"/>
              <a:gd name="connsiteX4" fmla="*/ 535128 w 1568642"/>
              <a:gd name="connsiteY4" fmla="*/ 460593 h 1203543"/>
              <a:gd name="connsiteX5" fmla="*/ 563703 w 1568642"/>
              <a:gd name="connsiteY5" fmla="*/ 489168 h 1203543"/>
              <a:gd name="connsiteX6" fmla="*/ 630378 w 1568642"/>
              <a:gd name="connsiteY6" fmla="*/ 565368 h 1203543"/>
              <a:gd name="connsiteX7" fmla="*/ 649428 w 1568642"/>
              <a:gd name="connsiteY7" fmla="*/ 593943 h 1203543"/>
              <a:gd name="connsiteX8" fmla="*/ 678003 w 1568642"/>
              <a:gd name="connsiteY8" fmla="*/ 603468 h 1203543"/>
              <a:gd name="connsiteX9" fmla="*/ 706578 w 1568642"/>
              <a:gd name="connsiteY9" fmla="*/ 622518 h 1203543"/>
              <a:gd name="connsiteX10" fmla="*/ 735153 w 1568642"/>
              <a:gd name="connsiteY10" fmla="*/ 603468 h 1203543"/>
              <a:gd name="connsiteX11" fmla="*/ 763728 w 1568642"/>
              <a:gd name="connsiteY11" fmla="*/ 546318 h 1203543"/>
              <a:gd name="connsiteX12" fmla="*/ 754203 w 1568642"/>
              <a:gd name="connsiteY12" fmla="*/ 517743 h 1203543"/>
              <a:gd name="connsiteX13" fmla="*/ 697053 w 1568642"/>
              <a:gd name="connsiteY13" fmla="*/ 498693 h 1203543"/>
              <a:gd name="connsiteX14" fmla="*/ 725628 w 1568642"/>
              <a:gd name="connsiteY14" fmla="*/ 479643 h 1203543"/>
              <a:gd name="connsiteX15" fmla="*/ 754203 w 1568642"/>
              <a:gd name="connsiteY15" fmla="*/ 470118 h 1203543"/>
              <a:gd name="connsiteX16" fmla="*/ 797066 w 1568642"/>
              <a:gd name="connsiteY16" fmla="*/ 398681 h 1203543"/>
              <a:gd name="connsiteX17" fmla="*/ 849453 w 1568642"/>
              <a:gd name="connsiteY17" fmla="*/ 379631 h 1203543"/>
              <a:gd name="connsiteX18" fmla="*/ 944703 w 1568642"/>
              <a:gd name="connsiteY18" fmla="*/ 393918 h 1203543"/>
              <a:gd name="connsiteX19" fmla="*/ 973278 w 1568642"/>
              <a:gd name="connsiteY19" fmla="*/ 446306 h 1203543"/>
              <a:gd name="connsiteX20" fmla="*/ 992328 w 1568642"/>
              <a:gd name="connsiteY20" fmla="*/ 489168 h 1203543"/>
              <a:gd name="connsiteX21" fmla="*/ 982803 w 1568642"/>
              <a:gd name="connsiteY21" fmla="*/ 517743 h 1203543"/>
              <a:gd name="connsiteX22" fmla="*/ 992328 w 1568642"/>
              <a:gd name="connsiteY22" fmla="*/ 574893 h 1203543"/>
              <a:gd name="connsiteX23" fmla="*/ 1001853 w 1568642"/>
              <a:gd name="connsiteY23" fmla="*/ 603468 h 1203543"/>
              <a:gd name="connsiteX24" fmla="*/ 1030428 w 1568642"/>
              <a:gd name="connsiteY24" fmla="*/ 612993 h 1203543"/>
              <a:gd name="connsiteX25" fmla="*/ 1068528 w 1568642"/>
              <a:gd name="connsiteY25" fmla="*/ 565368 h 1203543"/>
              <a:gd name="connsiteX26" fmla="*/ 1116153 w 1568642"/>
              <a:gd name="connsiteY26" fmla="*/ 517743 h 1203543"/>
              <a:gd name="connsiteX27" fmla="*/ 1182828 w 1568642"/>
              <a:gd name="connsiteY27" fmla="*/ 441543 h 1203543"/>
              <a:gd name="connsiteX28" fmla="*/ 1230453 w 1568642"/>
              <a:gd name="connsiteY28" fmla="*/ 393918 h 1203543"/>
              <a:gd name="connsiteX29" fmla="*/ 1249503 w 1568642"/>
              <a:gd name="connsiteY29" fmla="*/ 365343 h 1203543"/>
              <a:gd name="connsiteX30" fmla="*/ 1278078 w 1568642"/>
              <a:gd name="connsiteY30" fmla="*/ 336768 h 1203543"/>
              <a:gd name="connsiteX31" fmla="*/ 1316178 w 1568642"/>
              <a:gd name="connsiteY31" fmla="*/ 279618 h 1203543"/>
              <a:gd name="connsiteX32" fmla="*/ 1354278 w 1568642"/>
              <a:gd name="connsiteY32" fmla="*/ 222468 h 1203543"/>
              <a:gd name="connsiteX33" fmla="*/ 1401903 w 1568642"/>
              <a:gd name="connsiteY33" fmla="*/ 165318 h 1203543"/>
              <a:gd name="connsiteX34" fmla="*/ 1478103 w 1568642"/>
              <a:gd name="connsiteY34" fmla="*/ 60543 h 1203543"/>
              <a:gd name="connsiteX35" fmla="*/ 1516203 w 1568642"/>
              <a:gd name="connsiteY35" fmla="*/ 41493 h 1203543"/>
              <a:gd name="connsiteX36" fmla="*/ 1568591 w 1568642"/>
              <a:gd name="connsiteY36" fmla="*/ 3393 h 1203543"/>
              <a:gd name="connsiteX37" fmla="*/ 1525728 w 1568642"/>
              <a:gd name="connsiteY37" fmla="*/ 136743 h 1203543"/>
              <a:gd name="connsiteX38" fmla="*/ 1516203 w 1568642"/>
              <a:gd name="connsiteY38" fmla="*/ 184368 h 1203543"/>
              <a:gd name="connsiteX39" fmla="*/ 1506678 w 1568642"/>
              <a:gd name="connsiteY39" fmla="*/ 222468 h 1203543"/>
              <a:gd name="connsiteX40" fmla="*/ 1497153 w 1568642"/>
              <a:gd name="connsiteY40" fmla="*/ 374868 h 1203543"/>
              <a:gd name="connsiteX41" fmla="*/ 1478103 w 1568642"/>
              <a:gd name="connsiteY41" fmla="*/ 460593 h 1203543"/>
              <a:gd name="connsiteX42" fmla="*/ 1459053 w 1568642"/>
              <a:gd name="connsiteY42" fmla="*/ 565368 h 1203543"/>
              <a:gd name="connsiteX43" fmla="*/ 1449528 w 1568642"/>
              <a:gd name="connsiteY43" fmla="*/ 593943 h 1203543"/>
              <a:gd name="connsiteX44" fmla="*/ 1440003 w 1568642"/>
              <a:gd name="connsiteY44" fmla="*/ 641568 h 1203543"/>
              <a:gd name="connsiteX45" fmla="*/ 1420953 w 1568642"/>
              <a:gd name="connsiteY45" fmla="*/ 698718 h 1203543"/>
              <a:gd name="connsiteX46" fmla="*/ 1411428 w 1568642"/>
              <a:gd name="connsiteY46" fmla="*/ 736818 h 1203543"/>
              <a:gd name="connsiteX47" fmla="*/ 1378091 w 1568642"/>
              <a:gd name="connsiteY47" fmla="*/ 779681 h 1203543"/>
              <a:gd name="connsiteX48" fmla="*/ 1335228 w 1568642"/>
              <a:gd name="connsiteY48" fmla="*/ 841593 h 1203543"/>
              <a:gd name="connsiteX49" fmla="*/ 1249503 w 1568642"/>
              <a:gd name="connsiteY49" fmla="*/ 1022568 h 1203543"/>
              <a:gd name="connsiteX50" fmla="*/ 1201878 w 1568642"/>
              <a:gd name="connsiteY50" fmla="*/ 1070193 h 1203543"/>
              <a:gd name="connsiteX51" fmla="*/ 1154253 w 1568642"/>
              <a:gd name="connsiteY51" fmla="*/ 1117818 h 1203543"/>
              <a:gd name="connsiteX52" fmla="*/ 1106628 w 1568642"/>
              <a:gd name="connsiteY52" fmla="*/ 1079718 h 1203543"/>
              <a:gd name="connsiteX53" fmla="*/ 1078053 w 1568642"/>
              <a:gd name="connsiteY53" fmla="*/ 1060668 h 1203543"/>
              <a:gd name="connsiteX54" fmla="*/ 1049478 w 1568642"/>
              <a:gd name="connsiteY54" fmla="*/ 1032093 h 1203543"/>
              <a:gd name="connsiteX55" fmla="*/ 992328 w 1568642"/>
              <a:gd name="connsiteY55" fmla="*/ 1003518 h 1203543"/>
              <a:gd name="connsiteX56" fmla="*/ 1059003 w 1568642"/>
              <a:gd name="connsiteY56" fmla="*/ 1170206 h 1203543"/>
              <a:gd name="connsiteX57" fmla="*/ 735153 w 1568642"/>
              <a:gd name="connsiteY57" fmla="*/ 1203543 h 1203543"/>
              <a:gd name="connsiteX58" fmla="*/ 706578 w 1568642"/>
              <a:gd name="connsiteY58" fmla="*/ 1165443 h 1203543"/>
              <a:gd name="connsiteX59" fmla="*/ 735153 w 1568642"/>
              <a:gd name="connsiteY59" fmla="*/ 1089243 h 1203543"/>
              <a:gd name="connsiteX60" fmla="*/ 782778 w 1568642"/>
              <a:gd name="connsiteY60" fmla="*/ 1022568 h 1203543"/>
              <a:gd name="connsiteX61" fmla="*/ 792303 w 1568642"/>
              <a:gd name="connsiteY61" fmla="*/ 993993 h 1203543"/>
              <a:gd name="connsiteX62" fmla="*/ 763728 w 1568642"/>
              <a:gd name="connsiteY62" fmla="*/ 1003518 h 1203543"/>
              <a:gd name="connsiteX63" fmla="*/ 706578 w 1568642"/>
              <a:gd name="connsiteY63" fmla="*/ 1032093 h 1203543"/>
              <a:gd name="connsiteX64" fmla="*/ 687528 w 1568642"/>
              <a:gd name="connsiteY64" fmla="*/ 1060668 h 1203543"/>
              <a:gd name="connsiteX65" fmla="*/ 658953 w 1568642"/>
              <a:gd name="connsiteY65" fmla="*/ 1070193 h 1203543"/>
              <a:gd name="connsiteX66" fmla="*/ 630378 w 1568642"/>
              <a:gd name="connsiteY66" fmla="*/ 1089243 h 1203543"/>
              <a:gd name="connsiteX67" fmla="*/ 582753 w 1568642"/>
              <a:gd name="connsiteY67" fmla="*/ 1079718 h 1203543"/>
              <a:gd name="connsiteX68" fmla="*/ 544653 w 1568642"/>
              <a:gd name="connsiteY68" fmla="*/ 1022568 h 1203543"/>
              <a:gd name="connsiteX69" fmla="*/ 516078 w 1568642"/>
              <a:gd name="connsiteY69" fmla="*/ 965418 h 1203543"/>
              <a:gd name="connsiteX70" fmla="*/ 497028 w 1568642"/>
              <a:gd name="connsiteY70" fmla="*/ 936843 h 1203543"/>
              <a:gd name="connsiteX71" fmla="*/ 487503 w 1568642"/>
              <a:gd name="connsiteY71" fmla="*/ 908268 h 1203543"/>
              <a:gd name="connsiteX72" fmla="*/ 468453 w 1568642"/>
              <a:gd name="connsiteY72" fmla="*/ 879693 h 1203543"/>
              <a:gd name="connsiteX73" fmla="*/ 449403 w 1568642"/>
              <a:gd name="connsiteY73" fmla="*/ 822543 h 1203543"/>
              <a:gd name="connsiteX74" fmla="*/ 420828 w 1568642"/>
              <a:gd name="connsiteY74" fmla="*/ 765393 h 1203543"/>
              <a:gd name="connsiteX75" fmla="*/ 401778 w 1568642"/>
              <a:gd name="connsiteY75" fmla="*/ 736818 h 1203543"/>
              <a:gd name="connsiteX76" fmla="*/ 382728 w 1568642"/>
              <a:gd name="connsiteY76" fmla="*/ 698718 h 1203543"/>
              <a:gd name="connsiteX77" fmla="*/ 363678 w 1568642"/>
              <a:gd name="connsiteY77" fmla="*/ 670143 h 1203543"/>
              <a:gd name="connsiteX78" fmla="*/ 354153 w 1568642"/>
              <a:gd name="connsiteY78" fmla="*/ 641568 h 1203543"/>
              <a:gd name="connsiteX79" fmla="*/ 335103 w 1568642"/>
              <a:gd name="connsiteY79" fmla="*/ 593943 h 1203543"/>
              <a:gd name="connsiteX80" fmla="*/ 325578 w 1568642"/>
              <a:gd name="connsiteY80" fmla="*/ 565368 h 1203543"/>
              <a:gd name="connsiteX81" fmla="*/ 287478 w 1568642"/>
              <a:gd name="connsiteY81" fmla="*/ 508218 h 1203543"/>
              <a:gd name="connsiteX82" fmla="*/ 1728 w 1568642"/>
              <a:gd name="connsiteY82" fmla="*/ 303430 h 1203543"/>
              <a:gd name="connsiteX83" fmla="*/ 173178 w 1568642"/>
              <a:gd name="connsiteY83" fmla="*/ 70068 h 1203543"/>
              <a:gd name="connsiteX84" fmla="*/ 282716 w 1568642"/>
              <a:gd name="connsiteY84" fmla="*/ 108168 h 1203543"/>
              <a:gd name="connsiteX0" fmla="*/ 297003 w 1568642"/>
              <a:gd name="connsiteY0" fmla="*/ 122456 h 1203543"/>
              <a:gd name="connsiteX1" fmla="*/ 325578 w 1568642"/>
              <a:gd name="connsiteY1" fmla="*/ 174843 h 1203543"/>
              <a:gd name="connsiteX2" fmla="*/ 401778 w 1568642"/>
              <a:gd name="connsiteY2" fmla="*/ 289143 h 1203543"/>
              <a:gd name="connsiteX3" fmla="*/ 516078 w 1568642"/>
              <a:gd name="connsiteY3" fmla="*/ 432018 h 1203543"/>
              <a:gd name="connsiteX4" fmla="*/ 535128 w 1568642"/>
              <a:gd name="connsiteY4" fmla="*/ 460593 h 1203543"/>
              <a:gd name="connsiteX5" fmla="*/ 563703 w 1568642"/>
              <a:gd name="connsiteY5" fmla="*/ 489168 h 1203543"/>
              <a:gd name="connsiteX6" fmla="*/ 630378 w 1568642"/>
              <a:gd name="connsiteY6" fmla="*/ 565368 h 1203543"/>
              <a:gd name="connsiteX7" fmla="*/ 649428 w 1568642"/>
              <a:gd name="connsiteY7" fmla="*/ 593943 h 1203543"/>
              <a:gd name="connsiteX8" fmla="*/ 678003 w 1568642"/>
              <a:gd name="connsiteY8" fmla="*/ 603468 h 1203543"/>
              <a:gd name="connsiteX9" fmla="*/ 706578 w 1568642"/>
              <a:gd name="connsiteY9" fmla="*/ 622518 h 1203543"/>
              <a:gd name="connsiteX10" fmla="*/ 735153 w 1568642"/>
              <a:gd name="connsiteY10" fmla="*/ 603468 h 1203543"/>
              <a:gd name="connsiteX11" fmla="*/ 763728 w 1568642"/>
              <a:gd name="connsiteY11" fmla="*/ 546318 h 1203543"/>
              <a:gd name="connsiteX12" fmla="*/ 754203 w 1568642"/>
              <a:gd name="connsiteY12" fmla="*/ 517743 h 1203543"/>
              <a:gd name="connsiteX13" fmla="*/ 697053 w 1568642"/>
              <a:gd name="connsiteY13" fmla="*/ 498693 h 1203543"/>
              <a:gd name="connsiteX14" fmla="*/ 725628 w 1568642"/>
              <a:gd name="connsiteY14" fmla="*/ 479643 h 1203543"/>
              <a:gd name="connsiteX15" fmla="*/ 754203 w 1568642"/>
              <a:gd name="connsiteY15" fmla="*/ 470118 h 1203543"/>
              <a:gd name="connsiteX16" fmla="*/ 797066 w 1568642"/>
              <a:gd name="connsiteY16" fmla="*/ 398681 h 1203543"/>
              <a:gd name="connsiteX17" fmla="*/ 849453 w 1568642"/>
              <a:gd name="connsiteY17" fmla="*/ 379631 h 1203543"/>
              <a:gd name="connsiteX18" fmla="*/ 944703 w 1568642"/>
              <a:gd name="connsiteY18" fmla="*/ 393918 h 1203543"/>
              <a:gd name="connsiteX19" fmla="*/ 973278 w 1568642"/>
              <a:gd name="connsiteY19" fmla="*/ 446306 h 1203543"/>
              <a:gd name="connsiteX20" fmla="*/ 992328 w 1568642"/>
              <a:gd name="connsiteY20" fmla="*/ 489168 h 1203543"/>
              <a:gd name="connsiteX21" fmla="*/ 982803 w 1568642"/>
              <a:gd name="connsiteY21" fmla="*/ 517743 h 1203543"/>
              <a:gd name="connsiteX22" fmla="*/ 992328 w 1568642"/>
              <a:gd name="connsiteY22" fmla="*/ 574893 h 1203543"/>
              <a:gd name="connsiteX23" fmla="*/ 1001853 w 1568642"/>
              <a:gd name="connsiteY23" fmla="*/ 603468 h 1203543"/>
              <a:gd name="connsiteX24" fmla="*/ 1030428 w 1568642"/>
              <a:gd name="connsiteY24" fmla="*/ 612993 h 1203543"/>
              <a:gd name="connsiteX25" fmla="*/ 1068528 w 1568642"/>
              <a:gd name="connsiteY25" fmla="*/ 565368 h 1203543"/>
              <a:gd name="connsiteX26" fmla="*/ 1116153 w 1568642"/>
              <a:gd name="connsiteY26" fmla="*/ 517743 h 1203543"/>
              <a:gd name="connsiteX27" fmla="*/ 1182828 w 1568642"/>
              <a:gd name="connsiteY27" fmla="*/ 441543 h 1203543"/>
              <a:gd name="connsiteX28" fmla="*/ 1230453 w 1568642"/>
              <a:gd name="connsiteY28" fmla="*/ 393918 h 1203543"/>
              <a:gd name="connsiteX29" fmla="*/ 1249503 w 1568642"/>
              <a:gd name="connsiteY29" fmla="*/ 365343 h 1203543"/>
              <a:gd name="connsiteX30" fmla="*/ 1278078 w 1568642"/>
              <a:gd name="connsiteY30" fmla="*/ 336768 h 1203543"/>
              <a:gd name="connsiteX31" fmla="*/ 1316178 w 1568642"/>
              <a:gd name="connsiteY31" fmla="*/ 279618 h 1203543"/>
              <a:gd name="connsiteX32" fmla="*/ 1354278 w 1568642"/>
              <a:gd name="connsiteY32" fmla="*/ 222468 h 1203543"/>
              <a:gd name="connsiteX33" fmla="*/ 1401903 w 1568642"/>
              <a:gd name="connsiteY33" fmla="*/ 165318 h 1203543"/>
              <a:gd name="connsiteX34" fmla="*/ 1478103 w 1568642"/>
              <a:gd name="connsiteY34" fmla="*/ 60543 h 1203543"/>
              <a:gd name="connsiteX35" fmla="*/ 1516203 w 1568642"/>
              <a:gd name="connsiteY35" fmla="*/ 41493 h 1203543"/>
              <a:gd name="connsiteX36" fmla="*/ 1568591 w 1568642"/>
              <a:gd name="connsiteY36" fmla="*/ 3393 h 1203543"/>
              <a:gd name="connsiteX37" fmla="*/ 1525728 w 1568642"/>
              <a:gd name="connsiteY37" fmla="*/ 136743 h 1203543"/>
              <a:gd name="connsiteX38" fmla="*/ 1516203 w 1568642"/>
              <a:gd name="connsiteY38" fmla="*/ 184368 h 1203543"/>
              <a:gd name="connsiteX39" fmla="*/ 1506678 w 1568642"/>
              <a:gd name="connsiteY39" fmla="*/ 222468 h 1203543"/>
              <a:gd name="connsiteX40" fmla="*/ 1497153 w 1568642"/>
              <a:gd name="connsiteY40" fmla="*/ 374868 h 1203543"/>
              <a:gd name="connsiteX41" fmla="*/ 1478103 w 1568642"/>
              <a:gd name="connsiteY41" fmla="*/ 460593 h 1203543"/>
              <a:gd name="connsiteX42" fmla="*/ 1459053 w 1568642"/>
              <a:gd name="connsiteY42" fmla="*/ 565368 h 1203543"/>
              <a:gd name="connsiteX43" fmla="*/ 1449528 w 1568642"/>
              <a:gd name="connsiteY43" fmla="*/ 593943 h 1203543"/>
              <a:gd name="connsiteX44" fmla="*/ 1440003 w 1568642"/>
              <a:gd name="connsiteY44" fmla="*/ 641568 h 1203543"/>
              <a:gd name="connsiteX45" fmla="*/ 1420953 w 1568642"/>
              <a:gd name="connsiteY45" fmla="*/ 698718 h 1203543"/>
              <a:gd name="connsiteX46" fmla="*/ 1411428 w 1568642"/>
              <a:gd name="connsiteY46" fmla="*/ 736818 h 1203543"/>
              <a:gd name="connsiteX47" fmla="*/ 1378091 w 1568642"/>
              <a:gd name="connsiteY47" fmla="*/ 779681 h 1203543"/>
              <a:gd name="connsiteX48" fmla="*/ 1335228 w 1568642"/>
              <a:gd name="connsiteY48" fmla="*/ 841593 h 1203543"/>
              <a:gd name="connsiteX49" fmla="*/ 1249503 w 1568642"/>
              <a:gd name="connsiteY49" fmla="*/ 1022568 h 1203543"/>
              <a:gd name="connsiteX50" fmla="*/ 1201878 w 1568642"/>
              <a:gd name="connsiteY50" fmla="*/ 1070193 h 1203543"/>
              <a:gd name="connsiteX51" fmla="*/ 1154253 w 1568642"/>
              <a:gd name="connsiteY51" fmla="*/ 1117818 h 1203543"/>
              <a:gd name="connsiteX52" fmla="*/ 1106628 w 1568642"/>
              <a:gd name="connsiteY52" fmla="*/ 1079718 h 1203543"/>
              <a:gd name="connsiteX53" fmla="*/ 1078053 w 1568642"/>
              <a:gd name="connsiteY53" fmla="*/ 1060668 h 1203543"/>
              <a:gd name="connsiteX54" fmla="*/ 1049478 w 1568642"/>
              <a:gd name="connsiteY54" fmla="*/ 1032093 h 1203543"/>
              <a:gd name="connsiteX55" fmla="*/ 992328 w 1568642"/>
              <a:gd name="connsiteY55" fmla="*/ 1003518 h 1203543"/>
              <a:gd name="connsiteX56" fmla="*/ 1059003 w 1568642"/>
              <a:gd name="connsiteY56" fmla="*/ 1170206 h 1203543"/>
              <a:gd name="connsiteX57" fmla="*/ 735153 w 1568642"/>
              <a:gd name="connsiteY57" fmla="*/ 1203543 h 1203543"/>
              <a:gd name="connsiteX58" fmla="*/ 706578 w 1568642"/>
              <a:gd name="connsiteY58" fmla="*/ 1165443 h 1203543"/>
              <a:gd name="connsiteX59" fmla="*/ 735153 w 1568642"/>
              <a:gd name="connsiteY59" fmla="*/ 1089243 h 1203543"/>
              <a:gd name="connsiteX60" fmla="*/ 782778 w 1568642"/>
              <a:gd name="connsiteY60" fmla="*/ 1022568 h 1203543"/>
              <a:gd name="connsiteX61" fmla="*/ 792303 w 1568642"/>
              <a:gd name="connsiteY61" fmla="*/ 993993 h 1203543"/>
              <a:gd name="connsiteX62" fmla="*/ 763728 w 1568642"/>
              <a:gd name="connsiteY62" fmla="*/ 1003518 h 1203543"/>
              <a:gd name="connsiteX63" fmla="*/ 706578 w 1568642"/>
              <a:gd name="connsiteY63" fmla="*/ 1032093 h 1203543"/>
              <a:gd name="connsiteX64" fmla="*/ 687528 w 1568642"/>
              <a:gd name="connsiteY64" fmla="*/ 1060668 h 1203543"/>
              <a:gd name="connsiteX65" fmla="*/ 658953 w 1568642"/>
              <a:gd name="connsiteY65" fmla="*/ 1070193 h 1203543"/>
              <a:gd name="connsiteX66" fmla="*/ 630378 w 1568642"/>
              <a:gd name="connsiteY66" fmla="*/ 1089243 h 1203543"/>
              <a:gd name="connsiteX67" fmla="*/ 582753 w 1568642"/>
              <a:gd name="connsiteY67" fmla="*/ 1079718 h 1203543"/>
              <a:gd name="connsiteX68" fmla="*/ 544653 w 1568642"/>
              <a:gd name="connsiteY68" fmla="*/ 1022568 h 1203543"/>
              <a:gd name="connsiteX69" fmla="*/ 516078 w 1568642"/>
              <a:gd name="connsiteY69" fmla="*/ 965418 h 1203543"/>
              <a:gd name="connsiteX70" fmla="*/ 497028 w 1568642"/>
              <a:gd name="connsiteY70" fmla="*/ 936843 h 1203543"/>
              <a:gd name="connsiteX71" fmla="*/ 487503 w 1568642"/>
              <a:gd name="connsiteY71" fmla="*/ 908268 h 1203543"/>
              <a:gd name="connsiteX72" fmla="*/ 468453 w 1568642"/>
              <a:gd name="connsiteY72" fmla="*/ 879693 h 1203543"/>
              <a:gd name="connsiteX73" fmla="*/ 449403 w 1568642"/>
              <a:gd name="connsiteY73" fmla="*/ 822543 h 1203543"/>
              <a:gd name="connsiteX74" fmla="*/ 420828 w 1568642"/>
              <a:gd name="connsiteY74" fmla="*/ 765393 h 1203543"/>
              <a:gd name="connsiteX75" fmla="*/ 401778 w 1568642"/>
              <a:gd name="connsiteY75" fmla="*/ 736818 h 1203543"/>
              <a:gd name="connsiteX76" fmla="*/ 382728 w 1568642"/>
              <a:gd name="connsiteY76" fmla="*/ 698718 h 1203543"/>
              <a:gd name="connsiteX77" fmla="*/ 363678 w 1568642"/>
              <a:gd name="connsiteY77" fmla="*/ 670143 h 1203543"/>
              <a:gd name="connsiteX78" fmla="*/ 354153 w 1568642"/>
              <a:gd name="connsiteY78" fmla="*/ 641568 h 1203543"/>
              <a:gd name="connsiteX79" fmla="*/ 335103 w 1568642"/>
              <a:gd name="connsiteY79" fmla="*/ 593943 h 1203543"/>
              <a:gd name="connsiteX80" fmla="*/ 287478 w 1568642"/>
              <a:gd name="connsiteY80" fmla="*/ 508218 h 1203543"/>
              <a:gd name="connsiteX81" fmla="*/ 1728 w 1568642"/>
              <a:gd name="connsiteY81" fmla="*/ 303430 h 1203543"/>
              <a:gd name="connsiteX82" fmla="*/ 173178 w 1568642"/>
              <a:gd name="connsiteY82" fmla="*/ 70068 h 1203543"/>
              <a:gd name="connsiteX83" fmla="*/ 282716 w 1568642"/>
              <a:gd name="connsiteY83" fmla="*/ 108168 h 1203543"/>
              <a:gd name="connsiteX0" fmla="*/ 298468 w 1570107"/>
              <a:gd name="connsiteY0" fmla="*/ 122456 h 1203543"/>
              <a:gd name="connsiteX1" fmla="*/ 327043 w 1570107"/>
              <a:gd name="connsiteY1" fmla="*/ 174843 h 1203543"/>
              <a:gd name="connsiteX2" fmla="*/ 403243 w 1570107"/>
              <a:gd name="connsiteY2" fmla="*/ 289143 h 1203543"/>
              <a:gd name="connsiteX3" fmla="*/ 517543 w 1570107"/>
              <a:gd name="connsiteY3" fmla="*/ 432018 h 1203543"/>
              <a:gd name="connsiteX4" fmla="*/ 536593 w 1570107"/>
              <a:gd name="connsiteY4" fmla="*/ 460593 h 1203543"/>
              <a:gd name="connsiteX5" fmla="*/ 565168 w 1570107"/>
              <a:gd name="connsiteY5" fmla="*/ 489168 h 1203543"/>
              <a:gd name="connsiteX6" fmla="*/ 631843 w 1570107"/>
              <a:gd name="connsiteY6" fmla="*/ 565368 h 1203543"/>
              <a:gd name="connsiteX7" fmla="*/ 650893 w 1570107"/>
              <a:gd name="connsiteY7" fmla="*/ 593943 h 1203543"/>
              <a:gd name="connsiteX8" fmla="*/ 679468 w 1570107"/>
              <a:gd name="connsiteY8" fmla="*/ 603468 h 1203543"/>
              <a:gd name="connsiteX9" fmla="*/ 708043 w 1570107"/>
              <a:gd name="connsiteY9" fmla="*/ 622518 h 1203543"/>
              <a:gd name="connsiteX10" fmla="*/ 736618 w 1570107"/>
              <a:gd name="connsiteY10" fmla="*/ 603468 h 1203543"/>
              <a:gd name="connsiteX11" fmla="*/ 765193 w 1570107"/>
              <a:gd name="connsiteY11" fmla="*/ 546318 h 1203543"/>
              <a:gd name="connsiteX12" fmla="*/ 755668 w 1570107"/>
              <a:gd name="connsiteY12" fmla="*/ 517743 h 1203543"/>
              <a:gd name="connsiteX13" fmla="*/ 698518 w 1570107"/>
              <a:gd name="connsiteY13" fmla="*/ 498693 h 1203543"/>
              <a:gd name="connsiteX14" fmla="*/ 727093 w 1570107"/>
              <a:gd name="connsiteY14" fmla="*/ 479643 h 1203543"/>
              <a:gd name="connsiteX15" fmla="*/ 755668 w 1570107"/>
              <a:gd name="connsiteY15" fmla="*/ 470118 h 1203543"/>
              <a:gd name="connsiteX16" fmla="*/ 798531 w 1570107"/>
              <a:gd name="connsiteY16" fmla="*/ 398681 h 1203543"/>
              <a:gd name="connsiteX17" fmla="*/ 850918 w 1570107"/>
              <a:gd name="connsiteY17" fmla="*/ 379631 h 1203543"/>
              <a:gd name="connsiteX18" fmla="*/ 946168 w 1570107"/>
              <a:gd name="connsiteY18" fmla="*/ 393918 h 1203543"/>
              <a:gd name="connsiteX19" fmla="*/ 974743 w 1570107"/>
              <a:gd name="connsiteY19" fmla="*/ 446306 h 1203543"/>
              <a:gd name="connsiteX20" fmla="*/ 993793 w 1570107"/>
              <a:gd name="connsiteY20" fmla="*/ 489168 h 1203543"/>
              <a:gd name="connsiteX21" fmla="*/ 984268 w 1570107"/>
              <a:gd name="connsiteY21" fmla="*/ 517743 h 1203543"/>
              <a:gd name="connsiteX22" fmla="*/ 993793 w 1570107"/>
              <a:gd name="connsiteY22" fmla="*/ 574893 h 1203543"/>
              <a:gd name="connsiteX23" fmla="*/ 1003318 w 1570107"/>
              <a:gd name="connsiteY23" fmla="*/ 603468 h 1203543"/>
              <a:gd name="connsiteX24" fmla="*/ 1031893 w 1570107"/>
              <a:gd name="connsiteY24" fmla="*/ 612993 h 1203543"/>
              <a:gd name="connsiteX25" fmla="*/ 1069993 w 1570107"/>
              <a:gd name="connsiteY25" fmla="*/ 565368 h 1203543"/>
              <a:gd name="connsiteX26" fmla="*/ 1117618 w 1570107"/>
              <a:gd name="connsiteY26" fmla="*/ 517743 h 1203543"/>
              <a:gd name="connsiteX27" fmla="*/ 1184293 w 1570107"/>
              <a:gd name="connsiteY27" fmla="*/ 441543 h 1203543"/>
              <a:gd name="connsiteX28" fmla="*/ 1231918 w 1570107"/>
              <a:gd name="connsiteY28" fmla="*/ 393918 h 1203543"/>
              <a:gd name="connsiteX29" fmla="*/ 1250968 w 1570107"/>
              <a:gd name="connsiteY29" fmla="*/ 365343 h 1203543"/>
              <a:gd name="connsiteX30" fmla="*/ 1279543 w 1570107"/>
              <a:gd name="connsiteY30" fmla="*/ 336768 h 1203543"/>
              <a:gd name="connsiteX31" fmla="*/ 1317643 w 1570107"/>
              <a:gd name="connsiteY31" fmla="*/ 279618 h 1203543"/>
              <a:gd name="connsiteX32" fmla="*/ 1355743 w 1570107"/>
              <a:gd name="connsiteY32" fmla="*/ 222468 h 1203543"/>
              <a:gd name="connsiteX33" fmla="*/ 1403368 w 1570107"/>
              <a:gd name="connsiteY33" fmla="*/ 165318 h 1203543"/>
              <a:gd name="connsiteX34" fmla="*/ 1479568 w 1570107"/>
              <a:gd name="connsiteY34" fmla="*/ 60543 h 1203543"/>
              <a:gd name="connsiteX35" fmla="*/ 1517668 w 1570107"/>
              <a:gd name="connsiteY35" fmla="*/ 41493 h 1203543"/>
              <a:gd name="connsiteX36" fmla="*/ 1570056 w 1570107"/>
              <a:gd name="connsiteY36" fmla="*/ 3393 h 1203543"/>
              <a:gd name="connsiteX37" fmla="*/ 1527193 w 1570107"/>
              <a:gd name="connsiteY37" fmla="*/ 136743 h 1203543"/>
              <a:gd name="connsiteX38" fmla="*/ 1517668 w 1570107"/>
              <a:gd name="connsiteY38" fmla="*/ 184368 h 1203543"/>
              <a:gd name="connsiteX39" fmla="*/ 1508143 w 1570107"/>
              <a:gd name="connsiteY39" fmla="*/ 222468 h 1203543"/>
              <a:gd name="connsiteX40" fmla="*/ 1498618 w 1570107"/>
              <a:gd name="connsiteY40" fmla="*/ 374868 h 1203543"/>
              <a:gd name="connsiteX41" fmla="*/ 1479568 w 1570107"/>
              <a:gd name="connsiteY41" fmla="*/ 460593 h 1203543"/>
              <a:gd name="connsiteX42" fmla="*/ 1460518 w 1570107"/>
              <a:gd name="connsiteY42" fmla="*/ 565368 h 1203543"/>
              <a:gd name="connsiteX43" fmla="*/ 1450993 w 1570107"/>
              <a:gd name="connsiteY43" fmla="*/ 593943 h 1203543"/>
              <a:gd name="connsiteX44" fmla="*/ 1441468 w 1570107"/>
              <a:gd name="connsiteY44" fmla="*/ 641568 h 1203543"/>
              <a:gd name="connsiteX45" fmla="*/ 1422418 w 1570107"/>
              <a:gd name="connsiteY45" fmla="*/ 698718 h 1203543"/>
              <a:gd name="connsiteX46" fmla="*/ 1412893 w 1570107"/>
              <a:gd name="connsiteY46" fmla="*/ 736818 h 1203543"/>
              <a:gd name="connsiteX47" fmla="*/ 1379556 w 1570107"/>
              <a:gd name="connsiteY47" fmla="*/ 779681 h 1203543"/>
              <a:gd name="connsiteX48" fmla="*/ 1336693 w 1570107"/>
              <a:gd name="connsiteY48" fmla="*/ 841593 h 1203543"/>
              <a:gd name="connsiteX49" fmla="*/ 1250968 w 1570107"/>
              <a:gd name="connsiteY49" fmla="*/ 1022568 h 1203543"/>
              <a:gd name="connsiteX50" fmla="*/ 1203343 w 1570107"/>
              <a:gd name="connsiteY50" fmla="*/ 1070193 h 1203543"/>
              <a:gd name="connsiteX51" fmla="*/ 1155718 w 1570107"/>
              <a:gd name="connsiteY51" fmla="*/ 1117818 h 1203543"/>
              <a:gd name="connsiteX52" fmla="*/ 1108093 w 1570107"/>
              <a:gd name="connsiteY52" fmla="*/ 1079718 h 1203543"/>
              <a:gd name="connsiteX53" fmla="*/ 1079518 w 1570107"/>
              <a:gd name="connsiteY53" fmla="*/ 1060668 h 1203543"/>
              <a:gd name="connsiteX54" fmla="*/ 1050943 w 1570107"/>
              <a:gd name="connsiteY54" fmla="*/ 1032093 h 1203543"/>
              <a:gd name="connsiteX55" fmla="*/ 993793 w 1570107"/>
              <a:gd name="connsiteY55" fmla="*/ 1003518 h 1203543"/>
              <a:gd name="connsiteX56" fmla="*/ 1060468 w 1570107"/>
              <a:gd name="connsiteY56" fmla="*/ 1170206 h 1203543"/>
              <a:gd name="connsiteX57" fmla="*/ 736618 w 1570107"/>
              <a:gd name="connsiteY57" fmla="*/ 1203543 h 1203543"/>
              <a:gd name="connsiteX58" fmla="*/ 708043 w 1570107"/>
              <a:gd name="connsiteY58" fmla="*/ 1165443 h 1203543"/>
              <a:gd name="connsiteX59" fmla="*/ 736618 w 1570107"/>
              <a:gd name="connsiteY59" fmla="*/ 1089243 h 1203543"/>
              <a:gd name="connsiteX60" fmla="*/ 784243 w 1570107"/>
              <a:gd name="connsiteY60" fmla="*/ 1022568 h 1203543"/>
              <a:gd name="connsiteX61" fmla="*/ 793768 w 1570107"/>
              <a:gd name="connsiteY61" fmla="*/ 993993 h 1203543"/>
              <a:gd name="connsiteX62" fmla="*/ 765193 w 1570107"/>
              <a:gd name="connsiteY62" fmla="*/ 1003518 h 1203543"/>
              <a:gd name="connsiteX63" fmla="*/ 708043 w 1570107"/>
              <a:gd name="connsiteY63" fmla="*/ 1032093 h 1203543"/>
              <a:gd name="connsiteX64" fmla="*/ 688993 w 1570107"/>
              <a:gd name="connsiteY64" fmla="*/ 1060668 h 1203543"/>
              <a:gd name="connsiteX65" fmla="*/ 660418 w 1570107"/>
              <a:gd name="connsiteY65" fmla="*/ 1070193 h 1203543"/>
              <a:gd name="connsiteX66" fmla="*/ 631843 w 1570107"/>
              <a:gd name="connsiteY66" fmla="*/ 1089243 h 1203543"/>
              <a:gd name="connsiteX67" fmla="*/ 584218 w 1570107"/>
              <a:gd name="connsiteY67" fmla="*/ 1079718 h 1203543"/>
              <a:gd name="connsiteX68" fmla="*/ 546118 w 1570107"/>
              <a:gd name="connsiteY68" fmla="*/ 1022568 h 1203543"/>
              <a:gd name="connsiteX69" fmla="*/ 517543 w 1570107"/>
              <a:gd name="connsiteY69" fmla="*/ 965418 h 1203543"/>
              <a:gd name="connsiteX70" fmla="*/ 498493 w 1570107"/>
              <a:gd name="connsiteY70" fmla="*/ 936843 h 1203543"/>
              <a:gd name="connsiteX71" fmla="*/ 488968 w 1570107"/>
              <a:gd name="connsiteY71" fmla="*/ 908268 h 1203543"/>
              <a:gd name="connsiteX72" fmla="*/ 469918 w 1570107"/>
              <a:gd name="connsiteY72" fmla="*/ 879693 h 1203543"/>
              <a:gd name="connsiteX73" fmla="*/ 450868 w 1570107"/>
              <a:gd name="connsiteY73" fmla="*/ 822543 h 1203543"/>
              <a:gd name="connsiteX74" fmla="*/ 422293 w 1570107"/>
              <a:gd name="connsiteY74" fmla="*/ 765393 h 1203543"/>
              <a:gd name="connsiteX75" fmla="*/ 403243 w 1570107"/>
              <a:gd name="connsiteY75" fmla="*/ 736818 h 1203543"/>
              <a:gd name="connsiteX76" fmla="*/ 384193 w 1570107"/>
              <a:gd name="connsiteY76" fmla="*/ 698718 h 1203543"/>
              <a:gd name="connsiteX77" fmla="*/ 365143 w 1570107"/>
              <a:gd name="connsiteY77" fmla="*/ 670143 h 1203543"/>
              <a:gd name="connsiteX78" fmla="*/ 355618 w 1570107"/>
              <a:gd name="connsiteY78" fmla="*/ 641568 h 1203543"/>
              <a:gd name="connsiteX79" fmla="*/ 336568 w 1570107"/>
              <a:gd name="connsiteY79" fmla="*/ 593943 h 1203543"/>
              <a:gd name="connsiteX80" fmla="*/ 3193 w 1570107"/>
              <a:gd name="connsiteY80" fmla="*/ 303430 h 1203543"/>
              <a:gd name="connsiteX81" fmla="*/ 174643 w 1570107"/>
              <a:gd name="connsiteY81" fmla="*/ 70068 h 1203543"/>
              <a:gd name="connsiteX82" fmla="*/ 284181 w 1570107"/>
              <a:gd name="connsiteY82" fmla="*/ 108168 h 1203543"/>
              <a:gd name="connsiteX0" fmla="*/ 297391 w 1569030"/>
              <a:gd name="connsiteY0" fmla="*/ 122456 h 1203543"/>
              <a:gd name="connsiteX1" fmla="*/ 325966 w 1569030"/>
              <a:gd name="connsiteY1" fmla="*/ 174843 h 1203543"/>
              <a:gd name="connsiteX2" fmla="*/ 402166 w 1569030"/>
              <a:gd name="connsiteY2" fmla="*/ 289143 h 1203543"/>
              <a:gd name="connsiteX3" fmla="*/ 516466 w 1569030"/>
              <a:gd name="connsiteY3" fmla="*/ 432018 h 1203543"/>
              <a:gd name="connsiteX4" fmla="*/ 535516 w 1569030"/>
              <a:gd name="connsiteY4" fmla="*/ 460593 h 1203543"/>
              <a:gd name="connsiteX5" fmla="*/ 564091 w 1569030"/>
              <a:gd name="connsiteY5" fmla="*/ 489168 h 1203543"/>
              <a:gd name="connsiteX6" fmla="*/ 630766 w 1569030"/>
              <a:gd name="connsiteY6" fmla="*/ 565368 h 1203543"/>
              <a:gd name="connsiteX7" fmla="*/ 649816 w 1569030"/>
              <a:gd name="connsiteY7" fmla="*/ 593943 h 1203543"/>
              <a:gd name="connsiteX8" fmla="*/ 678391 w 1569030"/>
              <a:gd name="connsiteY8" fmla="*/ 603468 h 1203543"/>
              <a:gd name="connsiteX9" fmla="*/ 706966 w 1569030"/>
              <a:gd name="connsiteY9" fmla="*/ 622518 h 1203543"/>
              <a:gd name="connsiteX10" fmla="*/ 735541 w 1569030"/>
              <a:gd name="connsiteY10" fmla="*/ 603468 h 1203543"/>
              <a:gd name="connsiteX11" fmla="*/ 764116 w 1569030"/>
              <a:gd name="connsiteY11" fmla="*/ 546318 h 1203543"/>
              <a:gd name="connsiteX12" fmla="*/ 754591 w 1569030"/>
              <a:gd name="connsiteY12" fmla="*/ 517743 h 1203543"/>
              <a:gd name="connsiteX13" fmla="*/ 697441 w 1569030"/>
              <a:gd name="connsiteY13" fmla="*/ 498693 h 1203543"/>
              <a:gd name="connsiteX14" fmla="*/ 726016 w 1569030"/>
              <a:gd name="connsiteY14" fmla="*/ 479643 h 1203543"/>
              <a:gd name="connsiteX15" fmla="*/ 754591 w 1569030"/>
              <a:gd name="connsiteY15" fmla="*/ 470118 h 1203543"/>
              <a:gd name="connsiteX16" fmla="*/ 797454 w 1569030"/>
              <a:gd name="connsiteY16" fmla="*/ 398681 h 1203543"/>
              <a:gd name="connsiteX17" fmla="*/ 849841 w 1569030"/>
              <a:gd name="connsiteY17" fmla="*/ 379631 h 1203543"/>
              <a:gd name="connsiteX18" fmla="*/ 945091 w 1569030"/>
              <a:gd name="connsiteY18" fmla="*/ 393918 h 1203543"/>
              <a:gd name="connsiteX19" fmla="*/ 973666 w 1569030"/>
              <a:gd name="connsiteY19" fmla="*/ 446306 h 1203543"/>
              <a:gd name="connsiteX20" fmla="*/ 992716 w 1569030"/>
              <a:gd name="connsiteY20" fmla="*/ 489168 h 1203543"/>
              <a:gd name="connsiteX21" fmla="*/ 983191 w 1569030"/>
              <a:gd name="connsiteY21" fmla="*/ 517743 h 1203543"/>
              <a:gd name="connsiteX22" fmla="*/ 992716 w 1569030"/>
              <a:gd name="connsiteY22" fmla="*/ 574893 h 1203543"/>
              <a:gd name="connsiteX23" fmla="*/ 1002241 w 1569030"/>
              <a:gd name="connsiteY23" fmla="*/ 603468 h 1203543"/>
              <a:gd name="connsiteX24" fmla="*/ 1030816 w 1569030"/>
              <a:gd name="connsiteY24" fmla="*/ 612993 h 1203543"/>
              <a:gd name="connsiteX25" fmla="*/ 1068916 w 1569030"/>
              <a:gd name="connsiteY25" fmla="*/ 565368 h 1203543"/>
              <a:gd name="connsiteX26" fmla="*/ 1116541 w 1569030"/>
              <a:gd name="connsiteY26" fmla="*/ 517743 h 1203543"/>
              <a:gd name="connsiteX27" fmla="*/ 1183216 w 1569030"/>
              <a:gd name="connsiteY27" fmla="*/ 441543 h 1203543"/>
              <a:gd name="connsiteX28" fmla="*/ 1230841 w 1569030"/>
              <a:gd name="connsiteY28" fmla="*/ 393918 h 1203543"/>
              <a:gd name="connsiteX29" fmla="*/ 1249891 w 1569030"/>
              <a:gd name="connsiteY29" fmla="*/ 365343 h 1203543"/>
              <a:gd name="connsiteX30" fmla="*/ 1278466 w 1569030"/>
              <a:gd name="connsiteY30" fmla="*/ 336768 h 1203543"/>
              <a:gd name="connsiteX31" fmla="*/ 1316566 w 1569030"/>
              <a:gd name="connsiteY31" fmla="*/ 279618 h 1203543"/>
              <a:gd name="connsiteX32" fmla="*/ 1354666 w 1569030"/>
              <a:gd name="connsiteY32" fmla="*/ 222468 h 1203543"/>
              <a:gd name="connsiteX33" fmla="*/ 1402291 w 1569030"/>
              <a:gd name="connsiteY33" fmla="*/ 165318 h 1203543"/>
              <a:gd name="connsiteX34" fmla="*/ 1478491 w 1569030"/>
              <a:gd name="connsiteY34" fmla="*/ 60543 h 1203543"/>
              <a:gd name="connsiteX35" fmla="*/ 1516591 w 1569030"/>
              <a:gd name="connsiteY35" fmla="*/ 41493 h 1203543"/>
              <a:gd name="connsiteX36" fmla="*/ 1568979 w 1569030"/>
              <a:gd name="connsiteY36" fmla="*/ 3393 h 1203543"/>
              <a:gd name="connsiteX37" fmla="*/ 1526116 w 1569030"/>
              <a:gd name="connsiteY37" fmla="*/ 136743 h 1203543"/>
              <a:gd name="connsiteX38" fmla="*/ 1516591 w 1569030"/>
              <a:gd name="connsiteY38" fmla="*/ 184368 h 1203543"/>
              <a:gd name="connsiteX39" fmla="*/ 1507066 w 1569030"/>
              <a:gd name="connsiteY39" fmla="*/ 222468 h 1203543"/>
              <a:gd name="connsiteX40" fmla="*/ 1497541 w 1569030"/>
              <a:gd name="connsiteY40" fmla="*/ 374868 h 1203543"/>
              <a:gd name="connsiteX41" fmla="*/ 1478491 w 1569030"/>
              <a:gd name="connsiteY41" fmla="*/ 460593 h 1203543"/>
              <a:gd name="connsiteX42" fmla="*/ 1459441 w 1569030"/>
              <a:gd name="connsiteY42" fmla="*/ 565368 h 1203543"/>
              <a:gd name="connsiteX43" fmla="*/ 1449916 w 1569030"/>
              <a:gd name="connsiteY43" fmla="*/ 593943 h 1203543"/>
              <a:gd name="connsiteX44" fmla="*/ 1440391 w 1569030"/>
              <a:gd name="connsiteY44" fmla="*/ 641568 h 1203543"/>
              <a:gd name="connsiteX45" fmla="*/ 1421341 w 1569030"/>
              <a:gd name="connsiteY45" fmla="*/ 698718 h 1203543"/>
              <a:gd name="connsiteX46" fmla="*/ 1411816 w 1569030"/>
              <a:gd name="connsiteY46" fmla="*/ 736818 h 1203543"/>
              <a:gd name="connsiteX47" fmla="*/ 1378479 w 1569030"/>
              <a:gd name="connsiteY47" fmla="*/ 779681 h 1203543"/>
              <a:gd name="connsiteX48" fmla="*/ 1335616 w 1569030"/>
              <a:gd name="connsiteY48" fmla="*/ 841593 h 1203543"/>
              <a:gd name="connsiteX49" fmla="*/ 1249891 w 1569030"/>
              <a:gd name="connsiteY49" fmla="*/ 1022568 h 1203543"/>
              <a:gd name="connsiteX50" fmla="*/ 1202266 w 1569030"/>
              <a:gd name="connsiteY50" fmla="*/ 1070193 h 1203543"/>
              <a:gd name="connsiteX51" fmla="*/ 1154641 w 1569030"/>
              <a:gd name="connsiteY51" fmla="*/ 1117818 h 1203543"/>
              <a:gd name="connsiteX52" fmla="*/ 1107016 w 1569030"/>
              <a:gd name="connsiteY52" fmla="*/ 1079718 h 1203543"/>
              <a:gd name="connsiteX53" fmla="*/ 1078441 w 1569030"/>
              <a:gd name="connsiteY53" fmla="*/ 1060668 h 1203543"/>
              <a:gd name="connsiteX54" fmla="*/ 1049866 w 1569030"/>
              <a:gd name="connsiteY54" fmla="*/ 1032093 h 1203543"/>
              <a:gd name="connsiteX55" fmla="*/ 992716 w 1569030"/>
              <a:gd name="connsiteY55" fmla="*/ 1003518 h 1203543"/>
              <a:gd name="connsiteX56" fmla="*/ 1059391 w 1569030"/>
              <a:gd name="connsiteY56" fmla="*/ 1170206 h 1203543"/>
              <a:gd name="connsiteX57" fmla="*/ 735541 w 1569030"/>
              <a:gd name="connsiteY57" fmla="*/ 1203543 h 1203543"/>
              <a:gd name="connsiteX58" fmla="*/ 706966 w 1569030"/>
              <a:gd name="connsiteY58" fmla="*/ 1165443 h 1203543"/>
              <a:gd name="connsiteX59" fmla="*/ 735541 w 1569030"/>
              <a:gd name="connsiteY59" fmla="*/ 1089243 h 1203543"/>
              <a:gd name="connsiteX60" fmla="*/ 783166 w 1569030"/>
              <a:gd name="connsiteY60" fmla="*/ 1022568 h 1203543"/>
              <a:gd name="connsiteX61" fmla="*/ 792691 w 1569030"/>
              <a:gd name="connsiteY61" fmla="*/ 993993 h 1203543"/>
              <a:gd name="connsiteX62" fmla="*/ 764116 w 1569030"/>
              <a:gd name="connsiteY62" fmla="*/ 1003518 h 1203543"/>
              <a:gd name="connsiteX63" fmla="*/ 706966 w 1569030"/>
              <a:gd name="connsiteY63" fmla="*/ 1032093 h 1203543"/>
              <a:gd name="connsiteX64" fmla="*/ 687916 w 1569030"/>
              <a:gd name="connsiteY64" fmla="*/ 1060668 h 1203543"/>
              <a:gd name="connsiteX65" fmla="*/ 659341 w 1569030"/>
              <a:gd name="connsiteY65" fmla="*/ 1070193 h 1203543"/>
              <a:gd name="connsiteX66" fmla="*/ 630766 w 1569030"/>
              <a:gd name="connsiteY66" fmla="*/ 1089243 h 1203543"/>
              <a:gd name="connsiteX67" fmla="*/ 583141 w 1569030"/>
              <a:gd name="connsiteY67" fmla="*/ 1079718 h 1203543"/>
              <a:gd name="connsiteX68" fmla="*/ 545041 w 1569030"/>
              <a:gd name="connsiteY68" fmla="*/ 1022568 h 1203543"/>
              <a:gd name="connsiteX69" fmla="*/ 516466 w 1569030"/>
              <a:gd name="connsiteY69" fmla="*/ 965418 h 1203543"/>
              <a:gd name="connsiteX70" fmla="*/ 497416 w 1569030"/>
              <a:gd name="connsiteY70" fmla="*/ 936843 h 1203543"/>
              <a:gd name="connsiteX71" fmla="*/ 487891 w 1569030"/>
              <a:gd name="connsiteY71" fmla="*/ 908268 h 1203543"/>
              <a:gd name="connsiteX72" fmla="*/ 468841 w 1569030"/>
              <a:gd name="connsiteY72" fmla="*/ 879693 h 1203543"/>
              <a:gd name="connsiteX73" fmla="*/ 449791 w 1569030"/>
              <a:gd name="connsiteY73" fmla="*/ 822543 h 1203543"/>
              <a:gd name="connsiteX74" fmla="*/ 421216 w 1569030"/>
              <a:gd name="connsiteY74" fmla="*/ 765393 h 1203543"/>
              <a:gd name="connsiteX75" fmla="*/ 402166 w 1569030"/>
              <a:gd name="connsiteY75" fmla="*/ 736818 h 1203543"/>
              <a:gd name="connsiteX76" fmla="*/ 383116 w 1569030"/>
              <a:gd name="connsiteY76" fmla="*/ 698718 h 1203543"/>
              <a:gd name="connsiteX77" fmla="*/ 364066 w 1569030"/>
              <a:gd name="connsiteY77" fmla="*/ 670143 h 1203543"/>
              <a:gd name="connsiteX78" fmla="*/ 354541 w 1569030"/>
              <a:gd name="connsiteY78" fmla="*/ 641568 h 1203543"/>
              <a:gd name="connsiteX79" fmla="*/ 335491 w 1569030"/>
              <a:gd name="connsiteY79" fmla="*/ 593943 h 1203543"/>
              <a:gd name="connsiteX80" fmla="*/ 2116 w 1569030"/>
              <a:gd name="connsiteY80" fmla="*/ 303430 h 1203543"/>
              <a:gd name="connsiteX81" fmla="*/ 197378 w 1569030"/>
              <a:gd name="connsiteY81" fmla="*/ 293905 h 1203543"/>
              <a:gd name="connsiteX82" fmla="*/ 283104 w 1569030"/>
              <a:gd name="connsiteY82" fmla="*/ 108168 h 1203543"/>
              <a:gd name="connsiteX0" fmla="*/ 297443 w 1569082"/>
              <a:gd name="connsiteY0" fmla="*/ 122456 h 1203543"/>
              <a:gd name="connsiteX1" fmla="*/ 326018 w 1569082"/>
              <a:gd name="connsiteY1" fmla="*/ 174843 h 1203543"/>
              <a:gd name="connsiteX2" fmla="*/ 402218 w 1569082"/>
              <a:gd name="connsiteY2" fmla="*/ 289143 h 1203543"/>
              <a:gd name="connsiteX3" fmla="*/ 516518 w 1569082"/>
              <a:gd name="connsiteY3" fmla="*/ 432018 h 1203543"/>
              <a:gd name="connsiteX4" fmla="*/ 535568 w 1569082"/>
              <a:gd name="connsiteY4" fmla="*/ 460593 h 1203543"/>
              <a:gd name="connsiteX5" fmla="*/ 564143 w 1569082"/>
              <a:gd name="connsiteY5" fmla="*/ 489168 h 1203543"/>
              <a:gd name="connsiteX6" fmla="*/ 630818 w 1569082"/>
              <a:gd name="connsiteY6" fmla="*/ 565368 h 1203543"/>
              <a:gd name="connsiteX7" fmla="*/ 649868 w 1569082"/>
              <a:gd name="connsiteY7" fmla="*/ 593943 h 1203543"/>
              <a:gd name="connsiteX8" fmla="*/ 678443 w 1569082"/>
              <a:gd name="connsiteY8" fmla="*/ 603468 h 1203543"/>
              <a:gd name="connsiteX9" fmla="*/ 707018 w 1569082"/>
              <a:gd name="connsiteY9" fmla="*/ 622518 h 1203543"/>
              <a:gd name="connsiteX10" fmla="*/ 735593 w 1569082"/>
              <a:gd name="connsiteY10" fmla="*/ 603468 h 1203543"/>
              <a:gd name="connsiteX11" fmla="*/ 764168 w 1569082"/>
              <a:gd name="connsiteY11" fmla="*/ 546318 h 1203543"/>
              <a:gd name="connsiteX12" fmla="*/ 754643 w 1569082"/>
              <a:gd name="connsiteY12" fmla="*/ 517743 h 1203543"/>
              <a:gd name="connsiteX13" fmla="*/ 697493 w 1569082"/>
              <a:gd name="connsiteY13" fmla="*/ 498693 h 1203543"/>
              <a:gd name="connsiteX14" fmla="*/ 726068 w 1569082"/>
              <a:gd name="connsiteY14" fmla="*/ 479643 h 1203543"/>
              <a:gd name="connsiteX15" fmla="*/ 754643 w 1569082"/>
              <a:gd name="connsiteY15" fmla="*/ 470118 h 1203543"/>
              <a:gd name="connsiteX16" fmla="*/ 797506 w 1569082"/>
              <a:gd name="connsiteY16" fmla="*/ 398681 h 1203543"/>
              <a:gd name="connsiteX17" fmla="*/ 849893 w 1569082"/>
              <a:gd name="connsiteY17" fmla="*/ 379631 h 1203543"/>
              <a:gd name="connsiteX18" fmla="*/ 945143 w 1569082"/>
              <a:gd name="connsiteY18" fmla="*/ 393918 h 1203543"/>
              <a:gd name="connsiteX19" fmla="*/ 973718 w 1569082"/>
              <a:gd name="connsiteY19" fmla="*/ 446306 h 1203543"/>
              <a:gd name="connsiteX20" fmla="*/ 992768 w 1569082"/>
              <a:gd name="connsiteY20" fmla="*/ 489168 h 1203543"/>
              <a:gd name="connsiteX21" fmla="*/ 983243 w 1569082"/>
              <a:gd name="connsiteY21" fmla="*/ 517743 h 1203543"/>
              <a:gd name="connsiteX22" fmla="*/ 992768 w 1569082"/>
              <a:gd name="connsiteY22" fmla="*/ 574893 h 1203543"/>
              <a:gd name="connsiteX23" fmla="*/ 1002293 w 1569082"/>
              <a:gd name="connsiteY23" fmla="*/ 603468 h 1203543"/>
              <a:gd name="connsiteX24" fmla="*/ 1030868 w 1569082"/>
              <a:gd name="connsiteY24" fmla="*/ 612993 h 1203543"/>
              <a:gd name="connsiteX25" fmla="*/ 1068968 w 1569082"/>
              <a:gd name="connsiteY25" fmla="*/ 565368 h 1203543"/>
              <a:gd name="connsiteX26" fmla="*/ 1116593 w 1569082"/>
              <a:gd name="connsiteY26" fmla="*/ 517743 h 1203543"/>
              <a:gd name="connsiteX27" fmla="*/ 1183268 w 1569082"/>
              <a:gd name="connsiteY27" fmla="*/ 441543 h 1203543"/>
              <a:gd name="connsiteX28" fmla="*/ 1230893 w 1569082"/>
              <a:gd name="connsiteY28" fmla="*/ 393918 h 1203543"/>
              <a:gd name="connsiteX29" fmla="*/ 1249943 w 1569082"/>
              <a:gd name="connsiteY29" fmla="*/ 365343 h 1203543"/>
              <a:gd name="connsiteX30" fmla="*/ 1278518 w 1569082"/>
              <a:gd name="connsiteY30" fmla="*/ 336768 h 1203543"/>
              <a:gd name="connsiteX31" fmla="*/ 1316618 w 1569082"/>
              <a:gd name="connsiteY31" fmla="*/ 279618 h 1203543"/>
              <a:gd name="connsiteX32" fmla="*/ 1354718 w 1569082"/>
              <a:gd name="connsiteY32" fmla="*/ 222468 h 1203543"/>
              <a:gd name="connsiteX33" fmla="*/ 1402343 w 1569082"/>
              <a:gd name="connsiteY33" fmla="*/ 165318 h 1203543"/>
              <a:gd name="connsiteX34" fmla="*/ 1478543 w 1569082"/>
              <a:gd name="connsiteY34" fmla="*/ 60543 h 1203543"/>
              <a:gd name="connsiteX35" fmla="*/ 1516643 w 1569082"/>
              <a:gd name="connsiteY35" fmla="*/ 41493 h 1203543"/>
              <a:gd name="connsiteX36" fmla="*/ 1569031 w 1569082"/>
              <a:gd name="connsiteY36" fmla="*/ 3393 h 1203543"/>
              <a:gd name="connsiteX37" fmla="*/ 1526168 w 1569082"/>
              <a:gd name="connsiteY37" fmla="*/ 136743 h 1203543"/>
              <a:gd name="connsiteX38" fmla="*/ 1516643 w 1569082"/>
              <a:gd name="connsiteY38" fmla="*/ 184368 h 1203543"/>
              <a:gd name="connsiteX39" fmla="*/ 1507118 w 1569082"/>
              <a:gd name="connsiteY39" fmla="*/ 222468 h 1203543"/>
              <a:gd name="connsiteX40" fmla="*/ 1497593 w 1569082"/>
              <a:gd name="connsiteY40" fmla="*/ 374868 h 1203543"/>
              <a:gd name="connsiteX41" fmla="*/ 1478543 w 1569082"/>
              <a:gd name="connsiteY41" fmla="*/ 460593 h 1203543"/>
              <a:gd name="connsiteX42" fmla="*/ 1459493 w 1569082"/>
              <a:gd name="connsiteY42" fmla="*/ 565368 h 1203543"/>
              <a:gd name="connsiteX43" fmla="*/ 1449968 w 1569082"/>
              <a:gd name="connsiteY43" fmla="*/ 593943 h 1203543"/>
              <a:gd name="connsiteX44" fmla="*/ 1440443 w 1569082"/>
              <a:gd name="connsiteY44" fmla="*/ 641568 h 1203543"/>
              <a:gd name="connsiteX45" fmla="*/ 1421393 w 1569082"/>
              <a:gd name="connsiteY45" fmla="*/ 698718 h 1203543"/>
              <a:gd name="connsiteX46" fmla="*/ 1411868 w 1569082"/>
              <a:gd name="connsiteY46" fmla="*/ 736818 h 1203543"/>
              <a:gd name="connsiteX47" fmla="*/ 1378531 w 1569082"/>
              <a:gd name="connsiteY47" fmla="*/ 779681 h 1203543"/>
              <a:gd name="connsiteX48" fmla="*/ 1335668 w 1569082"/>
              <a:gd name="connsiteY48" fmla="*/ 841593 h 1203543"/>
              <a:gd name="connsiteX49" fmla="*/ 1249943 w 1569082"/>
              <a:gd name="connsiteY49" fmla="*/ 1022568 h 1203543"/>
              <a:gd name="connsiteX50" fmla="*/ 1202318 w 1569082"/>
              <a:gd name="connsiteY50" fmla="*/ 1070193 h 1203543"/>
              <a:gd name="connsiteX51" fmla="*/ 1154693 w 1569082"/>
              <a:gd name="connsiteY51" fmla="*/ 1117818 h 1203543"/>
              <a:gd name="connsiteX52" fmla="*/ 1107068 w 1569082"/>
              <a:gd name="connsiteY52" fmla="*/ 1079718 h 1203543"/>
              <a:gd name="connsiteX53" fmla="*/ 1078493 w 1569082"/>
              <a:gd name="connsiteY53" fmla="*/ 1060668 h 1203543"/>
              <a:gd name="connsiteX54" fmla="*/ 1049918 w 1569082"/>
              <a:gd name="connsiteY54" fmla="*/ 1032093 h 1203543"/>
              <a:gd name="connsiteX55" fmla="*/ 992768 w 1569082"/>
              <a:gd name="connsiteY55" fmla="*/ 1003518 h 1203543"/>
              <a:gd name="connsiteX56" fmla="*/ 1059443 w 1569082"/>
              <a:gd name="connsiteY56" fmla="*/ 1170206 h 1203543"/>
              <a:gd name="connsiteX57" fmla="*/ 735593 w 1569082"/>
              <a:gd name="connsiteY57" fmla="*/ 1203543 h 1203543"/>
              <a:gd name="connsiteX58" fmla="*/ 707018 w 1569082"/>
              <a:gd name="connsiteY58" fmla="*/ 1165443 h 1203543"/>
              <a:gd name="connsiteX59" fmla="*/ 735593 w 1569082"/>
              <a:gd name="connsiteY59" fmla="*/ 1089243 h 1203543"/>
              <a:gd name="connsiteX60" fmla="*/ 783218 w 1569082"/>
              <a:gd name="connsiteY60" fmla="*/ 1022568 h 1203543"/>
              <a:gd name="connsiteX61" fmla="*/ 792743 w 1569082"/>
              <a:gd name="connsiteY61" fmla="*/ 993993 h 1203543"/>
              <a:gd name="connsiteX62" fmla="*/ 764168 w 1569082"/>
              <a:gd name="connsiteY62" fmla="*/ 1003518 h 1203543"/>
              <a:gd name="connsiteX63" fmla="*/ 707018 w 1569082"/>
              <a:gd name="connsiteY63" fmla="*/ 1032093 h 1203543"/>
              <a:gd name="connsiteX64" fmla="*/ 687968 w 1569082"/>
              <a:gd name="connsiteY64" fmla="*/ 1060668 h 1203543"/>
              <a:gd name="connsiteX65" fmla="*/ 659393 w 1569082"/>
              <a:gd name="connsiteY65" fmla="*/ 1070193 h 1203543"/>
              <a:gd name="connsiteX66" fmla="*/ 630818 w 1569082"/>
              <a:gd name="connsiteY66" fmla="*/ 1089243 h 1203543"/>
              <a:gd name="connsiteX67" fmla="*/ 583193 w 1569082"/>
              <a:gd name="connsiteY67" fmla="*/ 1079718 h 1203543"/>
              <a:gd name="connsiteX68" fmla="*/ 545093 w 1569082"/>
              <a:gd name="connsiteY68" fmla="*/ 1022568 h 1203543"/>
              <a:gd name="connsiteX69" fmla="*/ 516518 w 1569082"/>
              <a:gd name="connsiteY69" fmla="*/ 965418 h 1203543"/>
              <a:gd name="connsiteX70" fmla="*/ 497468 w 1569082"/>
              <a:gd name="connsiteY70" fmla="*/ 936843 h 1203543"/>
              <a:gd name="connsiteX71" fmla="*/ 487943 w 1569082"/>
              <a:gd name="connsiteY71" fmla="*/ 908268 h 1203543"/>
              <a:gd name="connsiteX72" fmla="*/ 468893 w 1569082"/>
              <a:gd name="connsiteY72" fmla="*/ 879693 h 1203543"/>
              <a:gd name="connsiteX73" fmla="*/ 449843 w 1569082"/>
              <a:gd name="connsiteY73" fmla="*/ 822543 h 1203543"/>
              <a:gd name="connsiteX74" fmla="*/ 421268 w 1569082"/>
              <a:gd name="connsiteY74" fmla="*/ 765393 h 1203543"/>
              <a:gd name="connsiteX75" fmla="*/ 402218 w 1569082"/>
              <a:gd name="connsiteY75" fmla="*/ 736818 h 1203543"/>
              <a:gd name="connsiteX76" fmla="*/ 383168 w 1569082"/>
              <a:gd name="connsiteY76" fmla="*/ 698718 h 1203543"/>
              <a:gd name="connsiteX77" fmla="*/ 364118 w 1569082"/>
              <a:gd name="connsiteY77" fmla="*/ 670143 h 1203543"/>
              <a:gd name="connsiteX78" fmla="*/ 354593 w 1569082"/>
              <a:gd name="connsiteY78" fmla="*/ 641568 h 1203543"/>
              <a:gd name="connsiteX79" fmla="*/ 335543 w 1569082"/>
              <a:gd name="connsiteY79" fmla="*/ 593943 h 1203543"/>
              <a:gd name="connsiteX80" fmla="*/ 2168 w 1569082"/>
              <a:gd name="connsiteY80" fmla="*/ 303430 h 1203543"/>
              <a:gd name="connsiteX81" fmla="*/ 197430 w 1569082"/>
              <a:gd name="connsiteY81" fmla="*/ 293905 h 1203543"/>
              <a:gd name="connsiteX82" fmla="*/ 311731 w 1569082"/>
              <a:gd name="connsiteY82" fmla="*/ 312956 h 1203543"/>
              <a:gd name="connsiteX0" fmla="*/ 302206 w 1569082"/>
              <a:gd name="connsiteY0" fmla="*/ 308194 h 1203543"/>
              <a:gd name="connsiteX1" fmla="*/ 326018 w 1569082"/>
              <a:gd name="connsiteY1" fmla="*/ 174843 h 1203543"/>
              <a:gd name="connsiteX2" fmla="*/ 402218 w 1569082"/>
              <a:gd name="connsiteY2" fmla="*/ 289143 h 1203543"/>
              <a:gd name="connsiteX3" fmla="*/ 516518 w 1569082"/>
              <a:gd name="connsiteY3" fmla="*/ 432018 h 1203543"/>
              <a:gd name="connsiteX4" fmla="*/ 535568 w 1569082"/>
              <a:gd name="connsiteY4" fmla="*/ 460593 h 1203543"/>
              <a:gd name="connsiteX5" fmla="*/ 564143 w 1569082"/>
              <a:gd name="connsiteY5" fmla="*/ 489168 h 1203543"/>
              <a:gd name="connsiteX6" fmla="*/ 630818 w 1569082"/>
              <a:gd name="connsiteY6" fmla="*/ 565368 h 1203543"/>
              <a:gd name="connsiteX7" fmla="*/ 649868 w 1569082"/>
              <a:gd name="connsiteY7" fmla="*/ 593943 h 1203543"/>
              <a:gd name="connsiteX8" fmla="*/ 678443 w 1569082"/>
              <a:gd name="connsiteY8" fmla="*/ 603468 h 1203543"/>
              <a:gd name="connsiteX9" fmla="*/ 707018 w 1569082"/>
              <a:gd name="connsiteY9" fmla="*/ 622518 h 1203543"/>
              <a:gd name="connsiteX10" fmla="*/ 735593 w 1569082"/>
              <a:gd name="connsiteY10" fmla="*/ 603468 h 1203543"/>
              <a:gd name="connsiteX11" fmla="*/ 764168 w 1569082"/>
              <a:gd name="connsiteY11" fmla="*/ 546318 h 1203543"/>
              <a:gd name="connsiteX12" fmla="*/ 754643 w 1569082"/>
              <a:gd name="connsiteY12" fmla="*/ 517743 h 1203543"/>
              <a:gd name="connsiteX13" fmla="*/ 697493 w 1569082"/>
              <a:gd name="connsiteY13" fmla="*/ 498693 h 1203543"/>
              <a:gd name="connsiteX14" fmla="*/ 726068 w 1569082"/>
              <a:gd name="connsiteY14" fmla="*/ 479643 h 1203543"/>
              <a:gd name="connsiteX15" fmla="*/ 754643 w 1569082"/>
              <a:gd name="connsiteY15" fmla="*/ 470118 h 1203543"/>
              <a:gd name="connsiteX16" fmla="*/ 797506 w 1569082"/>
              <a:gd name="connsiteY16" fmla="*/ 398681 h 1203543"/>
              <a:gd name="connsiteX17" fmla="*/ 849893 w 1569082"/>
              <a:gd name="connsiteY17" fmla="*/ 379631 h 1203543"/>
              <a:gd name="connsiteX18" fmla="*/ 945143 w 1569082"/>
              <a:gd name="connsiteY18" fmla="*/ 393918 h 1203543"/>
              <a:gd name="connsiteX19" fmla="*/ 973718 w 1569082"/>
              <a:gd name="connsiteY19" fmla="*/ 446306 h 1203543"/>
              <a:gd name="connsiteX20" fmla="*/ 992768 w 1569082"/>
              <a:gd name="connsiteY20" fmla="*/ 489168 h 1203543"/>
              <a:gd name="connsiteX21" fmla="*/ 983243 w 1569082"/>
              <a:gd name="connsiteY21" fmla="*/ 517743 h 1203543"/>
              <a:gd name="connsiteX22" fmla="*/ 992768 w 1569082"/>
              <a:gd name="connsiteY22" fmla="*/ 574893 h 1203543"/>
              <a:gd name="connsiteX23" fmla="*/ 1002293 w 1569082"/>
              <a:gd name="connsiteY23" fmla="*/ 603468 h 1203543"/>
              <a:gd name="connsiteX24" fmla="*/ 1030868 w 1569082"/>
              <a:gd name="connsiteY24" fmla="*/ 612993 h 1203543"/>
              <a:gd name="connsiteX25" fmla="*/ 1068968 w 1569082"/>
              <a:gd name="connsiteY25" fmla="*/ 565368 h 1203543"/>
              <a:gd name="connsiteX26" fmla="*/ 1116593 w 1569082"/>
              <a:gd name="connsiteY26" fmla="*/ 517743 h 1203543"/>
              <a:gd name="connsiteX27" fmla="*/ 1183268 w 1569082"/>
              <a:gd name="connsiteY27" fmla="*/ 441543 h 1203543"/>
              <a:gd name="connsiteX28" fmla="*/ 1230893 w 1569082"/>
              <a:gd name="connsiteY28" fmla="*/ 393918 h 1203543"/>
              <a:gd name="connsiteX29" fmla="*/ 1249943 w 1569082"/>
              <a:gd name="connsiteY29" fmla="*/ 365343 h 1203543"/>
              <a:gd name="connsiteX30" fmla="*/ 1278518 w 1569082"/>
              <a:gd name="connsiteY30" fmla="*/ 336768 h 1203543"/>
              <a:gd name="connsiteX31" fmla="*/ 1316618 w 1569082"/>
              <a:gd name="connsiteY31" fmla="*/ 279618 h 1203543"/>
              <a:gd name="connsiteX32" fmla="*/ 1354718 w 1569082"/>
              <a:gd name="connsiteY32" fmla="*/ 222468 h 1203543"/>
              <a:gd name="connsiteX33" fmla="*/ 1402343 w 1569082"/>
              <a:gd name="connsiteY33" fmla="*/ 165318 h 1203543"/>
              <a:gd name="connsiteX34" fmla="*/ 1478543 w 1569082"/>
              <a:gd name="connsiteY34" fmla="*/ 60543 h 1203543"/>
              <a:gd name="connsiteX35" fmla="*/ 1516643 w 1569082"/>
              <a:gd name="connsiteY35" fmla="*/ 41493 h 1203543"/>
              <a:gd name="connsiteX36" fmla="*/ 1569031 w 1569082"/>
              <a:gd name="connsiteY36" fmla="*/ 3393 h 1203543"/>
              <a:gd name="connsiteX37" fmla="*/ 1526168 w 1569082"/>
              <a:gd name="connsiteY37" fmla="*/ 136743 h 1203543"/>
              <a:gd name="connsiteX38" fmla="*/ 1516643 w 1569082"/>
              <a:gd name="connsiteY38" fmla="*/ 184368 h 1203543"/>
              <a:gd name="connsiteX39" fmla="*/ 1507118 w 1569082"/>
              <a:gd name="connsiteY39" fmla="*/ 222468 h 1203543"/>
              <a:gd name="connsiteX40" fmla="*/ 1497593 w 1569082"/>
              <a:gd name="connsiteY40" fmla="*/ 374868 h 1203543"/>
              <a:gd name="connsiteX41" fmla="*/ 1478543 w 1569082"/>
              <a:gd name="connsiteY41" fmla="*/ 460593 h 1203543"/>
              <a:gd name="connsiteX42" fmla="*/ 1459493 w 1569082"/>
              <a:gd name="connsiteY42" fmla="*/ 565368 h 1203543"/>
              <a:gd name="connsiteX43" fmla="*/ 1449968 w 1569082"/>
              <a:gd name="connsiteY43" fmla="*/ 593943 h 1203543"/>
              <a:gd name="connsiteX44" fmla="*/ 1440443 w 1569082"/>
              <a:gd name="connsiteY44" fmla="*/ 641568 h 1203543"/>
              <a:gd name="connsiteX45" fmla="*/ 1421393 w 1569082"/>
              <a:gd name="connsiteY45" fmla="*/ 698718 h 1203543"/>
              <a:gd name="connsiteX46" fmla="*/ 1411868 w 1569082"/>
              <a:gd name="connsiteY46" fmla="*/ 736818 h 1203543"/>
              <a:gd name="connsiteX47" fmla="*/ 1378531 w 1569082"/>
              <a:gd name="connsiteY47" fmla="*/ 779681 h 1203543"/>
              <a:gd name="connsiteX48" fmla="*/ 1335668 w 1569082"/>
              <a:gd name="connsiteY48" fmla="*/ 841593 h 1203543"/>
              <a:gd name="connsiteX49" fmla="*/ 1249943 w 1569082"/>
              <a:gd name="connsiteY49" fmla="*/ 1022568 h 1203543"/>
              <a:gd name="connsiteX50" fmla="*/ 1202318 w 1569082"/>
              <a:gd name="connsiteY50" fmla="*/ 1070193 h 1203543"/>
              <a:gd name="connsiteX51" fmla="*/ 1154693 w 1569082"/>
              <a:gd name="connsiteY51" fmla="*/ 1117818 h 1203543"/>
              <a:gd name="connsiteX52" fmla="*/ 1107068 w 1569082"/>
              <a:gd name="connsiteY52" fmla="*/ 1079718 h 1203543"/>
              <a:gd name="connsiteX53" fmla="*/ 1078493 w 1569082"/>
              <a:gd name="connsiteY53" fmla="*/ 1060668 h 1203543"/>
              <a:gd name="connsiteX54" fmla="*/ 1049918 w 1569082"/>
              <a:gd name="connsiteY54" fmla="*/ 1032093 h 1203543"/>
              <a:gd name="connsiteX55" fmla="*/ 992768 w 1569082"/>
              <a:gd name="connsiteY55" fmla="*/ 1003518 h 1203543"/>
              <a:gd name="connsiteX56" fmla="*/ 1059443 w 1569082"/>
              <a:gd name="connsiteY56" fmla="*/ 1170206 h 1203543"/>
              <a:gd name="connsiteX57" fmla="*/ 735593 w 1569082"/>
              <a:gd name="connsiteY57" fmla="*/ 1203543 h 1203543"/>
              <a:gd name="connsiteX58" fmla="*/ 707018 w 1569082"/>
              <a:gd name="connsiteY58" fmla="*/ 1165443 h 1203543"/>
              <a:gd name="connsiteX59" fmla="*/ 735593 w 1569082"/>
              <a:gd name="connsiteY59" fmla="*/ 1089243 h 1203543"/>
              <a:gd name="connsiteX60" fmla="*/ 783218 w 1569082"/>
              <a:gd name="connsiteY60" fmla="*/ 1022568 h 1203543"/>
              <a:gd name="connsiteX61" fmla="*/ 792743 w 1569082"/>
              <a:gd name="connsiteY61" fmla="*/ 993993 h 1203543"/>
              <a:gd name="connsiteX62" fmla="*/ 764168 w 1569082"/>
              <a:gd name="connsiteY62" fmla="*/ 1003518 h 1203543"/>
              <a:gd name="connsiteX63" fmla="*/ 707018 w 1569082"/>
              <a:gd name="connsiteY63" fmla="*/ 1032093 h 1203543"/>
              <a:gd name="connsiteX64" fmla="*/ 687968 w 1569082"/>
              <a:gd name="connsiteY64" fmla="*/ 1060668 h 1203543"/>
              <a:gd name="connsiteX65" fmla="*/ 659393 w 1569082"/>
              <a:gd name="connsiteY65" fmla="*/ 1070193 h 1203543"/>
              <a:gd name="connsiteX66" fmla="*/ 630818 w 1569082"/>
              <a:gd name="connsiteY66" fmla="*/ 1089243 h 1203543"/>
              <a:gd name="connsiteX67" fmla="*/ 583193 w 1569082"/>
              <a:gd name="connsiteY67" fmla="*/ 1079718 h 1203543"/>
              <a:gd name="connsiteX68" fmla="*/ 545093 w 1569082"/>
              <a:gd name="connsiteY68" fmla="*/ 1022568 h 1203543"/>
              <a:gd name="connsiteX69" fmla="*/ 516518 w 1569082"/>
              <a:gd name="connsiteY69" fmla="*/ 965418 h 1203543"/>
              <a:gd name="connsiteX70" fmla="*/ 497468 w 1569082"/>
              <a:gd name="connsiteY70" fmla="*/ 936843 h 1203543"/>
              <a:gd name="connsiteX71" fmla="*/ 487943 w 1569082"/>
              <a:gd name="connsiteY71" fmla="*/ 908268 h 1203543"/>
              <a:gd name="connsiteX72" fmla="*/ 468893 w 1569082"/>
              <a:gd name="connsiteY72" fmla="*/ 879693 h 1203543"/>
              <a:gd name="connsiteX73" fmla="*/ 449843 w 1569082"/>
              <a:gd name="connsiteY73" fmla="*/ 822543 h 1203543"/>
              <a:gd name="connsiteX74" fmla="*/ 421268 w 1569082"/>
              <a:gd name="connsiteY74" fmla="*/ 765393 h 1203543"/>
              <a:gd name="connsiteX75" fmla="*/ 402218 w 1569082"/>
              <a:gd name="connsiteY75" fmla="*/ 736818 h 1203543"/>
              <a:gd name="connsiteX76" fmla="*/ 383168 w 1569082"/>
              <a:gd name="connsiteY76" fmla="*/ 698718 h 1203543"/>
              <a:gd name="connsiteX77" fmla="*/ 364118 w 1569082"/>
              <a:gd name="connsiteY77" fmla="*/ 670143 h 1203543"/>
              <a:gd name="connsiteX78" fmla="*/ 354593 w 1569082"/>
              <a:gd name="connsiteY78" fmla="*/ 641568 h 1203543"/>
              <a:gd name="connsiteX79" fmla="*/ 335543 w 1569082"/>
              <a:gd name="connsiteY79" fmla="*/ 593943 h 1203543"/>
              <a:gd name="connsiteX80" fmla="*/ 2168 w 1569082"/>
              <a:gd name="connsiteY80" fmla="*/ 303430 h 1203543"/>
              <a:gd name="connsiteX81" fmla="*/ 197430 w 1569082"/>
              <a:gd name="connsiteY81" fmla="*/ 293905 h 1203543"/>
              <a:gd name="connsiteX82" fmla="*/ 311731 w 1569082"/>
              <a:gd name="connsiteY82" fmla="*/ 312956 h 1203543"/>
              <a:gd name="connsiteX0" fmla="*/ 302206 w 1569082"/>
              <a:gd name="connsiteY0" fmla="*/ 308194 h 1203543"/>
              <a:gd name="connsiteX1" fmla="*/ 416506 w 1569082"/>
              <a:gd name="connsiteY1" fmla="*/ 360580 h 1203543"/>
              <a:gd name="connsiteX2" fmla="*/ 402218 w 1569082"/>
              <a:gd name="connsiteY2" fmla="*/ 289143 h 1203543"/>
              <a:gd name="connsiteX3" fmla="*/ 516518 w 1569082"/>
              <a:gd name="connsiteY3" fmla="*/ 432018 h 1203543"/>
              <a:gd name="connsiteX4" fmla="*/ 535568 w 1569082"/>
              <a:gd name="connsiteY4" fmla="*/ 460593 h 1203543"/>
              <a:gd name="connsiteX5" fmla="*/ 564143 w 1569082"/>
              <a:gd name="connsiteY5" fmla="*/ 489168 h 1203543"/>
              <a:gd name="connsiteX6" fmla="*/ 630818 w 1569082"/>
              <a:gd name="connsiteY6" fmla="*/ 565368 h 1203543"/>
              <a:gd name="connsiteX7" fmla="*/ 649868 w 1569082"/>
              <a:gd name="connsiteY7" fmla="*/ 593943 h 1203543"/>
              <a:gd name="connsiteX8" fmla="*/ 678443 w 1569082"/>
              <a:gd name="connsiteY8" fmla="*/ 603468 h 1203543"/>
              <a:gd name="connsiteX9" fmla="*/ 707018 w 1569082"/>
              <a:gd name="connsiteY9" fmla="*/ 622518 h 1203543"/>
              <a:gd name="connsiteX10" fmla="*/ 735593 w 1569082"/>
              <a:gd name="connsiteY10" fmla="*/ 603468 h 1203543"/>
              <a:gd name="connsiteX11" fmla="*/ 764168 w 1569082"/>
              <a:gd name="connsiteY11" fmla="*/ 546318 h 1203543"/>
              <a:gd name="connsiteX12" fmla="*/ 754643 w 1569082"/>
              <a:gd name="connsiteY12" fmla="*/ 517743 h 1203543"/>
              <a:gd name="connsiteX13" fmla="*/ 697493 w 1569082"/>
              <a:gd name="connsiteY13" fmla="*/ 498693 h 1203543"/>
              <a:gd name="connsiteX14" fmla="*/ 726068 w 1569082"/>
              <a:gd name="connsiteY14" fmla="*/ 479643 h 1203543"/>
              <a:gd name="connsiteX15" fmla="*/ 754643 w 1569082"/>
              <a:gd name="connsiteY15" fmla="*/ 470118 h 1203543"/>
              <a:gd name="connsiteX16" fmla="*/ 797506 w 1569082"/>
              <a:gd name="connsiteY16" fmla="*/ 398681 h 1203543"/>
              <a:gd name="connsiteX17" fmla="*/ 849893 w 1569082"/>
              <a:gd name="connsiteY17" fmla="*/ 379631 h 1203543"/>
              <a:gd name="connsiteX18" fmla="*/ 945143 w 1569082"/>
              <a:gd name="connsiteY18" fmla="*/ 393918 h 1203543"/>
              <a:gd name="connsiteX19" fmla="*/ 973718 w 1569082"/>
              <a:gd name="connsiteY19" fmla="*/ 446306 h 1203543"/>
              <a:gd name="connsiteX20" fmla="*/ 992768 w 1569082"/>
              <a:gd name="connsiteY20" fmla="*/ 489168 h 1203543"/>
              <a:gd name="connsiteX21" fmla="*/ 983243 w 1569082"/>
              <a:gd name="connsiteY21" fmla="*/ 517743 h 1203543"/>
              <a:gd name="connsiteX22" fmla="*/ 992768 w 1569082"/>
              <a:gd name="connsiteY22" fmla="*/ 574893 h 1203543"/>
              <a:gd name="connsiteX23" fmla="*/ 1002293 w 1569082"/>
              <a:gd name="connsiteY23" fmla="*/ 603468 h 1203543"/>
              <a:gd name="connsiteX24" fmla="*/ 1030868 w 1569082"/>
              <a:gd name="connsiteY24" fmla="*/ 612993 h 1203543"/>
              <a:gd name="connsiteX25" fmla="*/ 1068968 w 1569082"/>
              <a:gd name="connsiteY25" fmla="*/ 565368 h 1203543"/>
              <a:gd name="connsiteX26" fmla="*/ 1116593 w 1569082"/>
              <a:gd name="connsiteY26" fmla="*/ 517743 h 1203543"/>
              <a:gd name="connsiteX27" fmla="*/ 1183268 w 1569082"/>
              <a:gd name="connsiteY27" fmla="*/ 441543 h 1203543"/>
              <a:gd name="connsiteX28" fmla="*/ 1230893 w 1569082"/>
              <a:gd name="connsiteY28" fmla="*/ 393918 h 1203543"/>
              <a:gd name="connsiteX29" fmla="*/ 1249943 w 1569082"/>
              <a:gd name="connsiteY29" fmla="*/ 365343 h 1203543"/>
              <a:gd name="connsiteX30" fmla="*/ 1278518 w 1569082"/>
              <a:gd name="connsiteY30" fmla="*/ 336768 h 1203543"/>
              <a:gd name="connsiteX31" fmla="*/ 1316618 w 1569082"/>
              <a:gd name="connsiteY31" fmla="*/ 279618 h 1203543"/>
              <a:gd name="connsiteX32" fmla="*/ 1354718 w 1569082"/>
              <a:gd name="connsiteY32" fmla="*/ 222468 h 1203543"/>
              <a:gd name="connsiteX33" fmla="*/ 1402343 w 1569082"/>
              <a:gd name="connsiteY33" fmla="*/ 165318 h 1203543"/>
              <a:gd name="connsiteX34" fmla="*/ 1478543 w 1569082"/>
              <a:gd name="connsiteY34" fmla="*/ 60543 h 1203543"/>
              <a:gd name="connsiteX35" fmla="*/ 1516643 w 1569082"/>
              <a:gd name="connsiteY35" fmla="*/ 41493 h 1203543"/>
              <a:gd name="connsiteX36" fmla="*/ 1569031 w 1569082"/>
              <a:gd name="connsiteY36" fmla="*/ 3393 h 1203543"/>
              <a:gd name="connsiteX37" fmla="*/ 1526168 w 1569082"/>
              <a:gd name="connsiteY37" fmla="*/ 136743 h 1203543"/>
              <a:gd name="connsiteX38" fmla="*/ 1516643 w 1569082"/>
              <a:gd name="connsiteY38" fmla="*/ 184368 h 1203543"/>
              <a:gd name="connsiteX39" fmla="*/ 1507118 w 1569082"/>
              <a:gd name="connsiteY39" fmla="*/ 222468 h 1203543"/>
              <a:gd name="connsiteX40" fmla="*/ 1497593 w 1569082"/>
              <a:gd name="connsiteY40" fmla="*/ 374868 h 1203543"/>
              <a:gd name="connsiteX41" fmla="*/ 1478543 w 1569082"/>
              <a:gd name="connsiteY41" fmla="*/ 460593 h 1203543"/>
              <a:gd name="connsiteX42" fmla="*/ 1459493 w 1569082"/>
              <a:gd name="connsiteY42" fmla="*/ 565368 h 1203543"/>
              <a:gd name="connsiteX43" fmla="*/ 1449968 w 1569082"/>
              <a:gd name="connsiteY43" fmla="*/ 593943 h 1203543"/>
              <a:gd name="connsiteX44" fmla="*/ 1440443 w 1569082"/>
              <a:gd name="connsiteY44" fmla="*/ 641568 h 1203543"/>
              <a:gd name="connsiteX45" fmla="*/ 1421393 w 1569082"/>
              <a:gd name="connsiteY45" fmla="*/ 698718 h 1203543"/>
              <a:gd name="connsiteX46" fmla="*/ 1411868 w 1569082"/>
              <a:gd name="connsiteY46" fmla="*/ 736818 h 1203543"/>
              <a:gd name="connsiteX47" fmla="*/ 1378531 w 1569082"/>
              <a:gd name="connsiteY47" fmla="*/ 779681 h 1203543"/>
              <a:gd name="connsiteX48" fmla="*/ 1335668 w 1569082"/>
              <a:gd name="connsiteY48" fmla="*/ 841593 h 1203543"/>
              <a:gd name="connsiteX49" fmla="*/ 1249943 w 1569082"/>
              <a:gd name="connsiteY49" fmla="*/ 1022568 h 1203543"/>
              <a:gd name="connsiteX50" fmla="*/ 1202318 w 1569082"/>
              <a:gd name="connsiteY50" fmla="*/ 1070193 h 1203543"/>
              <a:gd name="connsiteX51" fmla="*/ 1154693 w 1569082"/>
              <a:gd name="connsiteY51" fmla="*/ 1117818 h 1203543"/>
              <a:gd name="connsiteX52" fmla="*/ 1107068 w 1569082"/>
              <a:gd name="connsiteY52" fmla="*/ 1079718 h 1203543"/>
              <a:gd name="connsiteX53" fmla="*/ 1078493 w 1569082"/>
              <a:gd name="connsiteY53" fmla="*/ 1060668 h 1203543"/>
              <a:gd name="connsiteX54" fmla="*/ 1049918 w 1569082"/>
              <a:gd name="connsiteY54" fmla="*/ 1032093 h 1203543"/>
              <a:gd name="connsiteX55" fmla="*/ 992768 w 1569082"/>
              <a:gd name="connsiteY55" fmla="*/ 1003518 h 1203543"/>
              <a:gd name="connsiteX56" fmla="*/ 1059443 w 1569082"/>
              <a:gd name="connsiteY56" fmla="*/ 1170206 h 1203543"/>
              <a:gd name="connsiteX57" fmla="*/ 735593 w 1569082"/>
              <a:gd name="connsiteY57" fmla="*/ 1203543 h 1203543"/>
              <a:gd name="connsiteX58" fmla="*/ 707018 w 1569082"/>
              <a:gd name="connsiteY58" fmla="*/ 1165443 h 1203543"/>
              <a:gd name="connsiteX59" fmla="*/ 735593 w 1569082"/>
              <a:gd name="connsiteY59" fmla="*/ 1089243 h 1203543"/>
              <a:gd name="connsiteX60" fmla="*/ 783218 w 1569082"/>
              <a:gd name="connsiteY60" fmla="*/ 1022568 h 1203543"/>
              <a:gd name="connsiteX61" fmla="*/ 792743 w 1569082"/>
              <a:gd name="connsiteY61" fmla="*/ 993993 h 1203543"/>
              <a:gd name="connsiteX62" fmla="*/ 764168 w 1569082"/>
              <a:gd name="connsiteY62" fmla="*/ 1003518 h 1203543"/>
              <a:gd name="connsiteX63" fmla="*/ 707018 w 1569082"/>
              <a:gd name="connsiteY63" fmla="*/ 1032093 h 1203543"/>
              <a:gd name="connsiteX64" fmla="*/ 687968 w 1569082"/>
              <a:gd name="connsiteY64" fmla="*/ 1060668 h 1203543"/>
              <a:gd name="connsiteX65" fmla="*/ 659393 w 1569082"/>
              <a:gd name="connsiteY65" fmla="*/ 1070193 h 1203543"/>
              <a:gd name="connsiteX66" fmla="*/ 630818 w 1569082"/>
              <a:gd name="connsiteY66" fmla="*/ 1089243 h 1203543"/>
              <a:gd name="connsiteX67" fmla="*/ 583193 w 1569082"/>
              <a:gd name="connsiteY67" fmla="*/ 1079718 h 1203543"/>
              <a:gd name="connsiteX68" fmla="*/ 545093 w 1569082"/>
              <a:gd name="connsiteY68" fmla="*/ 1022568 h 1203543"/>
              <a:gd name="connsiteX69" fmla="*/ 516518 w 1569082"/>
              <a:gd name="connsiteY69" fmla="*/ 965418 h 1203543"/>
              <a:gd name="connsiteX70" fmla="*/ 497468 w 1569082"/>
              <a:gd name="connsiteY70" fmla="*/ 936843 h 1203543"/>
              <a:gd name="connsiteX71" fmla="*/ 487943 w 1569082"/>
              <a:gd name="connsiteY71" fmla="*/ 908268 h 1203543"/>
              <a:gd name="connsiteX72" fmla="*/ 468893 w 1569082"/>
              <a:gd name="connsiteY72" fmla="*/ 879693 h 1203543"/>
              <a:gd name="connsiteX73" fmla="*/ 449843 w 1569082"/>
              <a:gd name="connsiteY73" fmla="*/ 822543 h 1203543"/>
              <a:gd name="connsiteX74" fmla="*/ 421268 w 1569082"/>
              <a:gd name="connsiteY74" fmla="*/ 765393 h 1203543"/>
              <a:gd name="connsiteX75" fmla="*/ 402218 w 1569082"/>
              <a:gd name="connsiteY75" fmla="*/ 736818 h 1203543"/>
              <a:gd name="connsiteX76" fmla="*/ 383168 w 1569082"/>
              <a:gd name="connsiteY76" fmla="*/ 698718 h 1203543"/>
              <a:gd name="connsiteX77" fmla="*/ 364118 w 1569082"/>
              <a:gd name="connsiteY77" fmla="*/ 670143 h 1203543"/>
              <a:gd name="connsiteX78" fmla="*/ 354593 w 1569082"/>
              <a:gd name="connsiteY78" fmla="*/ 641568 h 1203543"/>
              <a:gd name="connsiteX79" fmla="*/ 335543 w 1569082"/>
              <a:gd name="connsiteY79" fmla="*/ 593943 h 1203543"/>
              <a:gd name="connsiteX80" fmla="*/ 2168 w 1569082"/>
              <a:gd name="connsiteY80" fmla="*/ 303430 h 1203543"/>
              <a:gd name="connsiteX81" fmla="*/ 197430 w 1569082"/>
              <a:gd name="connsiteY81" fmla="*/ 293905 h 1203543"/>
              <a:gd name="connsiteX82" fmla="*/ 311731 w 1569082"/>
              <a:gd name="connsiteY82" fmla="*/ 312956 h 1203543"/>
              <a:gd name="connsiteX0" fmla="*/ 302206 w 1569082"/>
              <a:gd name="connsiteY0" fmla="*/ 308194 h 1203543"/>
              <a:gd name="connsiteX1" fmla="*/ 416506 w 1569082"/>
              <a:gd name="connsiteY1" fmla="*/ 360580 h 1203543"/>
              <a:gd name="connsiteX2" fmla="*/ 478418 w 1569082"/>
              <a:gd name="connsiteY2" fmla="*/ 408205 h 1203543"/>
              <a:gd name="connsiteX3" fmla="*/ 516518 w 1569082"/>
              <a:gd name="connsiteY3" fmla="*/ 432018 h 1203543"/>
              <a:gd name="connsiteX4" fmla="*/ 535568 w 1569082"/>
              <a:gd name="connsiteY4" fmla="*/ 460593 h 1203543"/>
              <a:gd name="connsiteX5" fmla="*/ 564143 w 1569082"/>
              <a:gd name="connsiteY5" fmla="*/ 489168 h 1203543"/>
              <a:gd name="connsiteX6" fmla="*/ 630818 w 1569082"/>
              <a:gd name="connsiteY6" fmla="*/ 565368 h 1203543"/>
              <a:gd name="connsiteX7" fmla="*/ 649868 w 1569082"/>
              <a:gd name="connsiteY7" fmla="*/ 593943 h 1203543"/>
              <a:gd name="connsiteX8" fmla="*/ 678443 w 1569082"/>
              <a:gd name="connsiteY8" fmla="*/ 603468 h 1203543"/>
              <a:gd name="connsiteX9" fmla="*/ 707018 w 1569082"/>
              <a:gd name="connsiteY9" fmla="*/ 622518 h 1203543"/>
              <a:gd name="connsiteX10" fmla="*/ 735593 w 1569082"/>
              <a:gd name="connsiteY10" fmla="*/ 603468 h 1203543"/>
              <a:gd name="connsiteX11" fmla="*/ 764168 w 1569082"/>
              <a:gd name="connsiteY11" fmla="*/ 546318 h 1203543"/>
              <a:gd name="connsiteX12" fmla="*/ 754643 w 1569082"/>
              <a:gd name="connsiteY12" fmla="*/ 517743 h 1203543"/>
              <a:gd name="connsiteX13" fmla="*/ 697493 w 1569082"/>
              <a:gd name="connsiteY13" fmla="*/ 498693 h 1203543"/>
              <a:gd name="connsiteX14" fmla="*/ 726068 w 1569082"/>
              <a:gd name="connsiteY14" fmla="*/ 479643 h 1203543"/>
              <a:gd name="connsiteX15" fmla="*/ 754643 w 1569082"/>
              <a:gd name="connsiteY15" fmla="*/ 470118 h 1203543"/>
              <a:gd name="connsiteX16" fmla="*/ 797506 w 1569082"/>
              <a:gd name="connsiteY16" fmla="*/ 398681 h 1203543"/>
              <a:gd name="connsiteX17" fmla="*/ 849893 w 1569082"/>
              <a:gd name="connsiteY17" fmla="*/ 379631 h 1203543"/>
              <a:gd name="connsiteX18" fmla="*/ 945143 w 1569082"/>
              <a:gd name="connsiteY18" fmla="*/ 393918 h 1203543"/>
              <a:gd name="connsiteX19" fmla="*/ 973718 w 1569082"/>
              <a:gd name="connsiteY19" fmla="*/ 446306 h 1203543"/>
              <a:gd name="connsiteX20" fmla="*/ 992768 w 1569082"/>
              <a:gd name="connsiteY20" fmla="*/ 489168 h 1203543"/>
              <a:gd name="connsiteX21" fmla="*/ 983243 w 1569082"/>
              <a:gd name="connsiteY21" fmla="*/ 517743 h 1203543"/>
              <a:gd name="connsiteX22" fmla="*/ 992768 w 1569082"/>
              <a:gd name="connsiteY22" fmla="*/ 574893 h 1203543"/>
              <a:gd name="connsiteX23" fmla="*/ 1002293 w 1569082"/>
              <a:gd name="connsiteY23" fmla="*/ 603468 h 1203543"/>
              <a:gd name="connsiteX24" fmla="*/ 1030868 w 1569082"/>
              <a:gd name="connsiteY24" fmla="*/ 612993 h 1203543"/>
              <a:gd name="connsiteX25" fmla="*/ 1068968 w 1569082"/>
              <a:gd name="connsiteY25" fmla="*/ 565368 h 1203543"/>
              <a:gd name="connsiteX26" fmla="*/ 1116593 w 1569082"/>
              <a:gd name="connsiteY26" fmla="*/ 517743 h 1203543"/>
              <a:gd name="connsiteX27" fmla="*/ 1183268 w 1569082"/>
              <a:gd name="connsiteY27" fmla="*/ 441543 h 1203543"/>
              <a:gd name="connsiteX28" fmla="*/ 1230893 w 1569082"/>
              <a:gd name="connsiteY28" fmla="*/ 393918 h 1203543"/>
              <a:gd name="connsiteX29" fmla="*/ 1249943 w 1569082"/>
              <a:gd name="connsiteY29" fmla="*/ 365343 h 1203543"/>
              <a:gd name="connsiteX30" fmla="*/ 1278518 w 1569082"/>
              <a:gd name="connsiteY30" fmla="*/ 336768 h 1203543"/>
              <a:gd name="connsiteX31" fmla="*/ 1316618 w 1569082"/>
              <a:gd name="connsiteY31" fmla="*/ 279618 h 1203543"/>
              <a:gd name="connsiteX32" fmla="*/ 1354718 w 1569082"/>
              <a:gd name="connsiteY32" fmla="*/ 222468 h 1203543"/>
              <a:gd name="connsiteX33" fmla="*/ 1402343 w 1569082"/>
              <a:gd name="connsiteY33" fmla="*/ 165318 h 1203543"/>
              <a:gd name="connsiteX34" fmla="*/ 1478543 w 1569082"/>
              <a:gd name="connsiteY34" fmla="*/ 60543 h 1203543"/>
              <a:gd name="connsiteX35" fmla="*/ 1516643 w 1569082"/>
              <a:gd name="connsiteY35" fmla="*/ 41493 h 1203543"/>
              <a:gd name="connsiteX36" fmla="*/ 1569031 w 1569082"/>
              <a:gd name="connsiteY36" fmla="*/ 3393 h 1203543"/>
              <a:gd name="connsiteX37" fmla="*/ 1526168 w 1569082"/>
              <a:gd name="connsiteY37" fmla="*/ 136743 h 1203543"/>
              <a:gd name="connsiteX38" fmla="*/ 1516643 w 1569082"/>
              <a:gd name="connsiteY38" fmla="*/ 184368 h 1203543"/>
              <a:gd name="connsiteX39" fmla="*/ 1507118 w 1569082"/>
              <a:gd name="connsiteY39" fmla="*/ 222468 h 1203543"/>
              <a:gd name="connsiteX40" fmla="*/ 1497593 w 1569082"/>
              <a:gd name="connsiteY40" fmla="*/ 374868 h 1203543"/>
              <a:gd name="connsiteX41" fmla="*/ 1478543 w 1569082"/>
              <a:gd name="connsiteY41" fmla="*/ 460593 h 1203543"/>
              <a:gd name="connsiteX42" fmla="*/ 1459493 w 1569082"/>
              <a:gd name="connsiteY42" fmla="*/ 565368 h 1203543"/>
              <a:gd name="connsiteX43" fmla="*/ 1449968 w 1569082"/>
              <a:gd name="connsiteY43" fmla="*/ 593943 h 1203543"/>
              <a:gd name="connsiteX44" fmla="*/ 1440443 w 1569082"/>
              <a:gd name="connsiteY44" fmla="*/ 641568 h 1203543"/>
              <a:gd name="connsiteX45" fmla="*/ 1421393 w 1569082"/>
              <a:gd name="connsiteY45" fmla="*/ 698718 h 1203543"/>
              <a:gd name="connsiteX46" fmla="*/ 1411868 w 1569082"/>
              <a:gd name="connsiteY46" fmla="*/ 736818 h 1203543"/>
              <a:gd name="connsiteX47" fmla="*/ 1378531 w 1569082"/>
              <a:gd name="connsiteY47" fmla="*/ 779681 h 1203543"/>
              <a:gd name="connsiteX48" fmla="*/ 1335668 w 1569082"/>
              <a:gd name="connsiteY48" fmla="*/ 841593 h 1203543"/>
              <a:gd name="connsiteX49" fmla="*/ 1249943 w 1569082"/>
              <a:gd name="connsiteY49" fmla="*/ 1022568 h 1203543"/>
              <a:gd name="connsiteX50" fmla="*/ 1202318 w 1569082"/>
              <a:gd name="connsiteY50" fmla="*/ 1070193 h 1203543"/>
              <a:gd name="connsiteX51" fmla="*/ 1154693 w 1569082"/>
              <a:gd name="connsiteY51" fmla="*/ 1117818 h 1203543"/>
              <a:gd name="connsiteX52" fmla="*/ 1107068 w 1569082"/>
              <a:gd name="connsiteY52" fmla="*/ 1079718 h 1203543"/>
              <a:gd name="connsiteX53" fmla="*/ 1078493 w 1569082"/>
              <a:gd name="connsiteY53" fmla="*/ 1060668 h 1203543"/>
              <a:gd name="connsiteX54" fmla="*/ 1049918 w 1569082"/>
              <a:gd name="connsiteY54" fmla="*/ 1032093 h 1203543"/>
              <a:gd name="connsiteX55" fmla="*/ 992768 w 1569082"/>
              <a:gd name="connsiteY55" fmla="*/ 1003518 h 1203543"/>
              <a:gd name="connsiteX56" fmla="*/ 1059443 w 1569082"/>
              <a:gd name="connsiteY56" fmla="*/ 1170206 h 1203543"/>
              <a:gd name="connsiteX57" fmla="*/ 735593 w 1569082"/>
              <a:gd name="connsiteY57" fmla="*/ 1203543 h 1203543"/>
              <a:gd name="connsiteX58" fmla="*/ 707018 w 1569082"/>
              <a:gd name="connsiteY58" fmla="*/ 1165443 h 1203543"/>
              <a:gd name="connsiteX59" fmla="*/ 735593 w 1569082"/>
              <a:gd name="connsiteY59" fmla="*/ 1089243 h 1203543"/>
              <a:gd name="connsiteX60" fmla="*/ 783218 w 1569082"/>
              <a:gd name="connsiteY60" fmla="*/ 1022568 h 1203543"/>
              <a:gd name="connsiteX61" fmla="*/ 792743 w 1569082"/>
              <a:gd name="connsiteY61" fmla="*/ 993993 h 1203543"/>
              <a:gd name="connsiteX62" fmla="*/ 764168 w 1569082"/>
              <a:gd name="connsiteY62" fmla="*/ 1003518 h 1203543"/>
              <a:gd name="connsiteX63" fmla="*/ 707018 w 1569082"/>
              <a:gd name="connsiteY63" fmla="*/ 1032093 h 1203543"/>
              <a:gd name="connsiteX64" fmla="*/ 687968 w 1569082"/>
              <a:gd name="connsiteY64" fmla="*/ 1060668 h 1203543"/>
              <a:gd name="connsiteX65" fmla="*/ 659393 w 1569082"/>
              <a:gd name="connsiteY65" fmla="*/ 1070193 h 1203543"/>
              <a:gd name="connsiteX66" fmla="*/ 630818 w 1569082"/>
              <a:gd name="connsiteY66" fmla="*/ 1089243 h 1203543"/>
              <a:gd name="connsiteX67" fmla="*/ 583193 w 1569082"/>
              <a:gd name="connsiteY67" fmla="*/ 1079718 h 1203543"/>
              <a:gd name="connsiteX68" fmla="*/ 545093 w 1569082"/>
              <a:gd name="connsiteY68" fmla="*/ 1022568 h 1203543"/>
              <a:gd name="connsiteX69" fmla="*/ 516518 w 1569082"/>
              <a:gd name="connsiteY69" fmla="*/ 965418 h 1203543"/>
              <a:gd name="connsiteX70" fmla="*/ 497468 w 1569082"/>
              <a:gd name="connsiteY70" fmla="*/ 936843 h 1203543"/>
              <a:gd name="connsiteX71" fmla="*/ 487943 w 1569082"/>
              <a:gd name="connsiteY71" fmla="*/ 908268 h 1203543"/>
              <a:gd name="connsiteX72" fmla="*/ 468893 w 1569082"/>
              <a:gd name="connsiteY72" fmla="*/ 879693 h 1203543"/>
              <a:gd name="connsiteX73" fmla="*/ 449843 w 1569082"/>
              <a:gd name="connsiteY73" fmla="*/ 822543 h 1203543"/>
              <a:gd name="connsiteX74" fmla="*/ 421268 w 1569082"/>
              <a:gd name="connsiteY74" fmla="*/ 765393 h 1203543"/>
              <a:gd name="connsiteX75" fmla="*/ 402218 w 1569082"/>
              <a:gd name="connsiteY75" fmla="*/ 736818 h 1203543"/>
              <a:gd name="connsiteX76" fmla="*/ 383168 w 1569082"/>
              <a:gd name="connsiteY76" fmla="*/ 698718 h 1203543"/>
              <a:gd name="connsiteX77" fmla="*/ 364118 w 1569082"/>
              <a:gd name="connsiteY77" fmla="*/ 670143 h 1203543"/>
              <a:gd name="connsiteX78" fmla="*/ 354593 w 1569082"/>
              <a:gd name="connsiteY78" fmla="*/ 641568 h 1203543"/>
              <a:gd name="connsiteX79" fmla="*/ 335543 w 1569082"/>
              <a:gd name="connsiteY79" fmla="*/ 593943 h 1203543"/>
              <a:gd name="connsiteX80" fmla="*/ 2168 w 1569082"/>
              <a:gd name="connsiteY80" fmla="*/ 303430 h 1203543"/>
              <a:gd name="connsiteX81" fmla="*/ 197430 w 1569082"/>
              <a:gd name="connsiteY81" fmla="*/ 293905 h 1203543"/>
              <a:gd name="connsiteX82" fmla="*/ 311731 w 1569082"/>
              <a:gd name="connsiteY82" fmla="*/ 312956 h 1203543"/>
              <a:gd name="connsiteX0" fmla="*/ 302764 w 1569640"/>
              <a:gd name="connsiteY0" fmla="*/ 308194 h 1203543"/>
              <a:gd name="connsiteX1" fmla="*/ 417064 w 1569640"/>
              <a:gd name="connsiteY1" fmla="*/ 360580 h 1203543"/>
              <a:gd name="connsiteX2" fmla="*/ 478976 w 1569640"/>
              <a:gd name="connsiteY2" fmla="*/ 408205 h 1203543"/>
              <a:gd name="connsiteX3" fmla="*/ 517076 w 1569640"/>
              <a:gd name="connsiteY3" fmla="*/ 432018 h 1203543"/>
              <a:gd name="connsiteX4" fmla="*/ 536126 w 1569640"/>
              <a:gd name="connsiteY4" fmla="*/ 460593 h 1203543"/>
              <a:gd name="connsiteX5" fmla="*/ 564701 w 1569640"/>
              <a:gd name="connsiteY5" fmla="*/ 489168 h 1203543"/>
              <a:gd name="connsiteX6" fmla="*/ 631376 w 1569640"/>
              <a:gd name="connsiteY6" fmla="*/ 565368 h 1203543"/>
              <a:gd name="connsiteX7" fmla="*/ 650426 w 1569640"/>
              <a:gd name="connsiteY7" fmla="*/ 593943 h 1203543"/>
              <a:gd name="connsiteX8" fmla="*/ 679001 w 1569640"/>
              <a:gd name="connsiteY8" fmla="*/ 603468 h 1203543"/>
              <a:gd name="connsiteX9" fmla="*/ 707576 w 1569640"/>
              <a:gd name="connsiteY9" fmla="*/ 622518 h 1203543"/>
              <a:gd name="connsiteX10" fmla="*/ 736151 w 1569640"/>
              <a:gd name="connsiteY10" fmla="*/ 603468 h 1203543"/>
              <a:gd name="connsiteX11" fmla="*/ 764726 w 1569640"/>
              <a:gd name="connsiteY11" fmla="*/ 546318 h 1203543"/>
              <a:gd name="connsiteX12" fmla="*/ 755201 w 1569640"/>
              <a:gd name="connsiteY12" fmla="*/ 517743 h 1203543"/>
              <a:gd name="connsiteX13" fmla="*/ 698051 w 1569640"/>
              <a:gd name="connsiteY13" fmla="*/ 498693 h 1203543"/>
              <a:gd name="connsiteX14" fmla="*/ 726626 w 1569640"/>
              <a:gd name="connsiteY14" fmla="*/ 479643 h 1203543"/>
              <a:gd name="connsiteX15" fmla="*/ 755201 w 1569640"/>
              <a:gd name="connsiteY15" fmla="*/ 470118 h 1203543"/>
              <a:gd name="connsiteX16" fmla="*/ 798064 w 1569640"/>
              <a:gd name="connsiteY16" fmla="*/ 398681 h 1203543"/>
              <a:gd name="connsiteX17" fmla="*/ 850451 w 1569640"/>
              <a:gd name="connsiteY17" fmla="*/ 379631 h 1203543"/>
              <a:gd name="connsiteX18" fmla="*/ 945701 w 1569640"/>
              <a:gd name="connsiteY18" fmla="*/ 393918 h 1203543"/>
              <a:gd name="connsiteX19" fmla="*/ 974276 w 1569640"/>
              <a:gd name="connsiteY19" fmla="*/ 446306 h 1203543"/>
              <a:gd name="connsiteX20" fmla="*/ 993326 w 1569640"/>
              <a:gd name="connsiteY20" fmla="*/ 489168 h 1203543"/>
              <a:gd name="connsiteX21" fmla="*/ 983801 w 1569640"/>
              <a:gd name="connsiteY21" fmla="*/ 517743 h 1203543"/>
              <a:gd name="connsiteX22" fmla="*/ 993326 w 1569640"/>
              <a:gd name="connsiteY22" fmla="*/ 574893 h 1203543"/>
              <a:gd name="connsiteX23" fmla="*/ 1002851 w 1569640"/>
              <a:gd name="connsiteY23" fmla="*/ 603468 h 1203543"/>
              <a:gd name="connsiteX24" fmla="*/ 1031426 w 1569640"/>
              <a:gd name="connsiteY24" fmla="*/ 612993 h 1203543"/>
              <a:gd name="connsiteX25" fmla="*/ 1069526 w 1569640"/>
              <a:gd name="connsiteY25" fmla="*/ 565368 h 1203543"/>
              <a:gd name="connsiteX26" fmla="*/ 1117151 w 1569640"/>
              <a:gd name="connsiteY26" fmla="*/ 517743 h 1203543"/>
              <a:gd name="connsiteX27" fmla="*/ 1183826 w 1569640"/>
              <a:gd name="connsiteY27" fmla="*/ 441543 h 1203543"/>
              <a:gd name="connsiteX28" fmla="*/ 1231451 w 1569640"/>
              <a:gd name="connsiteY28" fmla="*/ 393918 h 1203543"/>
              <a:gd name="connsiteX29" fmla="*/ 1250501 w 1569640"/>
              <a:gd name="connsiteY29" fmla="*/ 365343 h 1203543"/>
              <a:gd name="connsiteX30" fmla="*/ 1279076 w 1569640"/>
              <a:gd name="connsiteY30" fmla="*/ 336768 h 1203543"/>
              <a:gd name="connsiteX31" fmla="*/ 1317176 w 1569640"/>
              <a:gd name="connsiteY31" fmla="*/ 279618 h 1203543"/>
              <a:gd name="connsiteX32" fmla="*/ 1355276 w 1569640"/>
              <a:gd name="connsiteY32" fmla="*/ 222468 h 1203543"/>
              <a:gd name="connsiteX33" fmla="*/ 1402901 w 1569640"/>
              <a:gd name="connsiteY33" fmla="*/ 165318 h 1203543"/>
              <a:gd name="connsiteX34" fmla="*/ 1479101 w 1569640"/>
              <a:gd name="connsiteY34" fmla="*/ 60543 h 1203543"/>
              <a:gd name="connsiteX35" fmla="*/ 1517201 w 1569640"/>
              <a:gd name="connsiteY35" fmla="*/ 41493 h 1203543"/>
              <a:gd name="connsiteX36" fmla="*/ 1569589 w 1569640"/>
              <a:gd name="connsiteY36" fmla="*/ 3393 h 1203543"/>
              <a:gd name="connsiteX37" fmla="*/ 1526726 w 1569640"/>
              <a:gd name="connsiteY37" fmla="*/ 136743 h 1203543"/>
              <a:gd name="connsiteX38" fmla="*/ 1517201 w 1569640"/>
              <a:gd name="connsiteY38" fmla="*/ 184368 h 1203543"/>
              <a:gd name="connsiteX39" fmla="*/ 1507676 w 1569640"/>
              <a:gd name="connsiteY39" fmla="*/ 222468 h 1203543"/>
              <a:gd name="connsiteX40" fmla="*/ 1498151 w 1569640"/>
              <a:gd name="connsiteY40" fmla="*/ 374868 h 1203543"/>
              <a:gd name="connsiteX41" fmla="*/ 1479101 w 1569640"/>
              <a:gd name="connsiteY41" fmla="*/ 460593 h 1203543"/>
              <a:gd name="connsiteX42" fmla="*/ 1460051 w 1569640"/>
              <a:gd name="connsiteY42" fmla="*/ 565368 h 1203543"/>
              <a:gd name="connsiteX43" fmla="*/ 1450526 w 1569640"/>
              <a:gd name="connsiteY43" fmla="*/ 593943 h 1203543"/>
              <a:gd name="connsiteX44" fmla="*/ 1441001 w 1569640"/>
              <a:gd name="connsiteY44" fmla="*/ 641568 h 1203543"/>
              <a:gd name="connsiteX45" fmla="*/ 1421951 w 1569640"/>
              <a:gd name="connsiteY45" fmla="*/ 698718 h 1203543"/>
              <a:gd name="connsiteX46" fmla="*/ 1412426 w 1569640"/>
              <a:gd name="connsiteY46" fmla="*/ 736818 h 1203543"/>
              <a:gd name="connsiteX47" fmla="*/ 1379089 w 1569640"/>
              <a:gd name="connsiteY47" fmla="*/ 779681 h 1203543"/>
              <a:gd name="connsiteX48" fmla="*/ 1336226 w 1569640"/>
              <a:gd name="connsiteY48" fmla="*/ 841593 h 1203543"/>
              <a:gd name="connsiteX49" fmla="*/ 1250501 w 1569640"/>
              <a:gd name="connsiteY49" fmla="*/ 1022568 h 1203543"/>
              <a:gd name="connsiteX50" fmla="*/ 1202876 w 1569640"/>
              <a:gd name="connsiteY50" fmla="*/ 1070193 h 1203543"/>
              <a:gd name="connsiteX51" fmla="*/ 1155251 w 1569640"/>
              <a:gd name="connsiteY51" fmla="*/ 1117818 h 1203543"/>
              <a:gd name="connsiteX52" fmla="*/ 1107626 w 1569640"/>
              <a:gd name="connsiteY52" fmla="*/ 1079718 h 1203543"/>
              <a:gd name="connsiteX53" fmla="*/ 1079051 w 1569640"/>
              <a:gd name="connsiteY53" fmla="*/ 1060668 h 1203543"/>
              <a:gd name="connsiteX54" fmla="*/ 1050476 w 1569640"/>
              <a:gd name="connsiteY54" fmla="*/ 1032093 h 1203543"/>
              <a:gd name="connsiteX55" fmla="*/ 993326 w 1569640"/>
              <a:gd name="connsiteY55" fmla="*/ 1003518 h 1203543"/>
              <a:gd name="connsiteX56" fmla="*/ 1060001 w 1569640"/>
              <a:gd name="connsiteY56" fmla="*/ 1170206 h 1203543"/>
              <a:gd name="connsiteX57" fmla="*/ 736151 w 1569640"/>
              <a:gd name="connsiteY57" fmla="*/ 1203543 h 1203543"/>
              <a:gd name="connsiteX58" fmla="*/ 707576 w 1569640"/>
              <a:gd name="connsiteY58" fmla="*/ 1165443 h 1203543"/>
              <a:gd name="connsiteX59" fmla="*/ 736151 w 1569640"/>
              <a:gd name="connsiteY59" fmla="*/ 1089243 h 1203543"/>
              <a:gd name="connsiteX60" fmla="*/ 783776 w 1569640"/>
              <a:gd name="connsiteY60" fmla="*/ 1022568 h 1203543"/>
              <a:gd name="connsiteX61" fmla="*/ 793301 w 1569640"/>
              <a:gd name="connsiteY61" fmla="*/ 993993 h 1203543"/>
              <a:gd name="connsiteX62" fmla="*/ 764726 w 1569640"/>
              <a:gd name="connsiteY62" fmla="*/ 1003518 h 1203543"/>
              <a:gd name="connsiteX63" fmla="*/ 707576 w 1569640"/>
              <a:gd name="connsiteY63" fmla="*/ 1032093 h 1203543"/>
              <a:gd name="connsiteX64" fmla="*/ 688526 w 1569640"/>
              <a:gd name="connsiteY64" fmla="*/ 1060668 h 1203543"/>
              <a:gd name="connsiteX65" fmla="*/ 659951 w 1569640"/>
              <a:gd name="connsiteY65" fmla="*/ 1070193 h 1203543"/>
              <a:gd name="connsiteX66" fmla="*/ 631376 w 1569640"/>
              <a:gd name="connsiteY66" fmla="*/ 1089243 h 1203543"/>
              <a:gd name="connsiteX67" fmla="*/ 583751 w 1569640"/>
              <a:gd name="connsiteY67" fmla="*/ 1079718 h 1203543"/>
              <a:gd name="connsiteX68" fmla="*/ 545651 w 1569640"/>
              <a:gd name="connsiteY68" fmla="*/ 1022568 h 1203543"/>
              <a:gd name="connsiteX69" fmla="*/ 517076 w 1569640"/>
              <a:gd name="connsiteY69" fmla="*/ 965418 h 1203543"/>
              <a:gd name="connsiteX70" fmla="*/ 498026 w 1569640"/>
              <a:gd name="connsiteY70" fmla="*/ 936843 h 1203543"/>
              <a:gd name="connsiteX71" fmla="*/ 488501 w 1569640"/>
              <a:gd name="connsiteY71" fmla="*/ 908268 h 1203543"/>
              <a:gd name="connsiteX72" fmla="*/ 469451 w 1569640"/>
              <a:gd name="connsiteY72" fmla="*/ 879693 h 1203543"/>
              <a:gd name="connsiteX73" fmla="*/ 450401 w 1569640"/>
              <a:gd name="connsiteY73" fmla="*/ 822543 h 1203543"/>
              <a:gd name="connsiteX74" fmla="*/ 421826 w 1569640"/>
              <a:gd name="connsiteY74" fmla="*/ 765393 h 1203543"/>
              <a:gd name="connsiteX75" fmla="*/ 402776 w 1569640"/>
              <a:gd name="connsiteY75" fmla="*/ 736818 h 1203543"/>
              <a:gd name="connsiteX76" fmla="*/ 383726 w 1569640"/>
              <a:gd name="connsiteY76" fmla="*/ 698718 h 1203543"/>
              <a:gd name="connsiteX77" fmla="*/ 364676 w 1569640"/>
              <a:gd name="connsiteY77" fmla="*/ 670143 h 1203543"/>
              <a:gd name="connsiteX78" fmla="*/ 355151 w 1569640"/>
              <a:gd name="connsiteY78" fmla="*/ 641568 h 1203543"/>
              <a:gd name="connsiteX79" fmla="*/ 2726 w 1569640"/>
              <a:gd name="connsiteY79" fmla="*/ 303430 h 1203543"/>
              <a:gd name="connsiteX80" fmla="*/ 197988 w 1569640"/>
              <a:gd name="connsiteY80" fmla="*/ 293905 h 1203543"/>
              <a:gd name="connsiteX81" fmla="*/ 312289 w 1569640"/>
              <a:gd name="connsiteY81" fmla="*/ 312956 h 1203543"/>
              <a:gd name="connsiteX0" fmla="*/ 301247 w 1568123"/>
              <a:gd name="connsiteY0" fmla="*/ 308194 h 1203543"/>
              <a:gd name="connsiteX1" fmla="*/ 415547 w 1568123"/>
              <a:gd name="connsiteY1" fmla="*/ 360580 h 1203543"/>
              <a:gd name="connsiteX2" fmla="*/ 477459 w 1568123"/>
              <a:gd name="connsiteY2" fmla="*/ 408205 h 1203543"/>
              <a:gd name="connsiteX3" fmla="*/ 515559 w 1568123"/>
              <a:gd name="connsiteY3" fmla="*/ 432018 h 1203543"/>
              <a:gd name="connsiteX4" fmla="*/ 534609 w 1568123"/>
              <a:gd name="connsiteY4" fmla="*/ 460593 h 1203543"/>
              <a:gd name="connsiteX5" fmla="*/ 563184 w 1568123"/>
              <a:gd name="connsiteY5" fmla="*/ 489168 h 1203543"/>
              <a:gd name="connsiteX6" fmla="*/ 629859 w 1568123"/>
              <a:gd name="connsiteY6" fmla="*/ 565368 h 1203543"/>
              <a:gd name="connsiteX7" fmla="*/ 648909 w 1568123"/>
              <a:gd name="connsiteY7" fmla="*/ 593943 h 1203543"/>
              <a:gd name="connsiteX8" fmla="*/ 677484 w 1568123"/>
              <a:gd name="connsiteY8" fmla="*/ 603468 h 1203543"/>
              <a:gd name="connsiteX9" fmla="*/ 706059 w 1568123"/>
              <a:gd name="connsiteY9" fmla="*/ 622518 h 1203543"/>
              <a:gd name="connsiteX10" fmla="*/ 734634 w 1568123"/>
              <a:gd name="connsiteY10" fmla="*/ 603468 h 1203543"/>
              <a:gd name="connsiteX11" fmla="*/ 763209 w 1568123"/>
              <a:gd name="connsiteY11" fmla="*/ 546318 h 1203543"/>
              <a:gd name="connsiteX12" fmla="*/ 753684 w 1568123"/>
              <a:gd name="connsiteY12" fmla="*/ 517743 h 1203543"/>
              <a:gd name="connsiteX13" fmla="*/ 696534 w 1568123"/>
              <a:gd name="connsiteY13" fmla="*/ 498693 h 1203543"/>
              <a:gd name="connsiteX14" fmla="*/ 725109 w 1568123"/>
              <a:gd name="connsiteY14" fmla="*/ 479643 h 1203543"/>
              <a:gd name="connsiteX15" fmla="*/ 753684 w 1568123"/>
              <a:gd name="connsiteY15" fmla="*/ 470118 h 1203543"/>
              <a:gd name="connsiteX16" fmla="*/ 796547 w 1568123"/>
              <a:gd name="connsiteY16" fmla="*/ 398681 h 1203543"/>
              <a:gd name="connsiteX17" fmla="*/ 848934 w 1568123"/>
              <a:gd name="connsiteY17" fmla="*/ 379631 h 1203543"/>
              <a:gd name="connsiteX18" fmla="*/ 944184 w 1568123"/>
              <a:gd name="connsiteY18" fmla="*/ 393918 h 1203543"/>
              <a:gd name="connsiteX19" fmla="*/ 972759 w 1568123"/>
              <a:gd name="connsiteY19" fmla="*/ 446306 h 1203543"/>
              <a:gd name="connsiteX20" fmla="*/ 991809 w 1568123"/>
              <a:gd name="connsiteY20" fmla="*/ 489168 h 1203543"/>
              <a:gd name="connsiteX21" fmla="*/ 982284 w 1568123"/>
              <a:gd name="connsiteY21" fmla="*/ 517743 h 1203543"/>
              <a:gd name="connsiteX22" fmla="*/ 991809 w 1568123"/>
              <a:gd name="connsiteY22" fmla="*/ 574893 h 1203543"/>
              <a:gd name="connsiteX23" fmla="*/ 1001334 w 1568123"/>
              <a:gd name="connsiteY23" fmla="*/ 603468 h 1203543"/>
              <a:gd name="connsiteX24" fmla="*/ 1029909 w 1568123"/>
              <a:gd name="connsiteY24" fmla="*/ 612993 h 1203543"/>
              <a:gd name="connsiteX25" fmla="*/ 1068009 w 1568123"/>
              <a:gd name="connsiteY25" fmla="*/ 565368 h 1203543"/>
              <a:gd name="connsiteX26" fmla="*/ 1115634 w 1568123"/>
              <a:gd name="connsiteY26" fmla="*/ 517743 h 1203543"/>
              <a:gd name="connsiteX27" fmla="*/ 1182309 w 1568123"/>
              <a:gd name="connsiteY27" fmla="*/ 441543 h 1203543"/>
              <a:gd name="connsiteX28" fmla="*/ 1229934 w 1568123"/>
              <a:gd name="connsiteY28" fmla="*/ 393918 h 1203543"/>
              <a:gd name="connsiteX29" fmla="*/ 1248984 w 1568123"/>
              <a:gd name="connsiteY29" fmla="*/ 365343 h 1203543"/>
              <a:gd name="connsiteX30" fmla="*/ 1277559 w 1568123"/>
              <a:gd name="connsiteY30" fmla="*/ 336768 h 1203543"/>
              <a:gd name="connsiteX31" fmla="*/ 1315659 w 1568123"/>
              <a:gd name="connsiteY31" fmla="*/ 279618 h 1203543"/>
              <a:gd name="connsiteX32" fmla="*/ 1353759 w 1568123"/>
              <a:gd name="connsiteY32" fmla="*/ 222468 h 1203543"/>
              <a:gd name="connsiteX33" fmla="*/ 1401384 w 1568123"/>
              <a:gd name="connsiteY33" fmla="*/ 165318 h 1203543"/>
              <a:gd name="connsiteX34" fmla="*/ 1477584 w 1568123"/>
              <a:gd name="connsiteY34" fmla="*/ 60543 h 1203543"/>
              <a:gd name="connsiteX35" fmla="*/ 1515684 w 1568123"/>
              <a:gd name="connsiteY35" fmla="*/ 41493 h 1203543"/>
              <a:gd name="connsiteX36" fmla="*/ 1568072 w 1568123"/>
              <a:gd name="connsiteY36" fmla="*/ 3393 h 1203543"/>
              <a:gd name="connsiteX37" fmla="*/ 1525209 w 1568123"/>
              <a:gd name="connsiteY37" fmla="*/ 136743 h 1203543"/>
              <a:gd name="connsiteX38" fmla="*/ 1515684 w 1568123"/>
              <a:gd name="connsiteY38" fmla="*/ 184368 h 1203543"/>
              <a:gd name="connsiteX39" fmla="*/ 1506159 w 1568123"/>
              <a:gd name="connsiteY39" fmla="*/ 222468 h 1203543"/>
              <a:gd name="connsiteX40" fmla="*/ 1496634 w 1568123"/>
              <a:gd name="connsiteY40" fmla="*/ 374868 h 1203543"/>
              <a:gd name="connsiteX41" fmla="*/ 1477584 w 1568123"/>
              <a:gd name="connsiteY41" fmla="*/ 460593 h 1203543"/>
              <a:gd name="connsiteX42" fmla="*/ 1458534 w 1568123"/>
              <a:gd name="connsiteY42" fmla="*/ 565368 h 1203543"/>
              <a:gd name="connsiteX43" fmla="*/ 1449009 w 1568123"/>
              <a:gd name="connsiteY43" fmla="*/ 593943 h 1203543"/>
              <a:gd name="connsiteX44" fmla="*/ 1439484 w 1568123"/>
              <a:gd name="connsiteY44" fmla="*/ 641568 h 1203543"/>
              <a:gd name="connsiteX45" fmla="*/ 1420434 w 1568123"/>
              <a:gd name="connsiteY45" fmla="*/ 698718 h 1203543"/>
              <a:gd name="connsiteX46" fmla="*/ 1410909 w 1568123"/>
              <a:gd name="connsiteY46" fmla="*/ 736818 h 1203543"/>
              <a:gd name="connsiteX47" fmla="*/ 1377572 w 1568123"/>
              <a:gd name="connsiteY47" fmla="*/ 779681 h 1203543"/>
              <a:gd name="connsiteX48" fmla="*/ 1334709 w 1568123"/>
              <a:gd name="connsiteY48" fmla="*/ 841593 h 1203543"/>
              <a:gd name="connsiteX49" fmla="*/ 1248984 w 1568123"/>
              <a:gd name="connsiteY49" fmla="*/ 1022568 h 1203543"/>
              <a:gd name="connsiteX50" fmla="*/ 1201359 w 1568123"/>
              <a:gd name="connsiteY50" fmla="*/ 1070193 h 1203543"/>
              <a:gd name="connsiteX51" fmla="*/ 1153734 w 1568123"/>
              <a:gd name="connsiteY51" fmla="*/ 1117818 h 1203543"/>
              <a:gd name="connsiteX52" fmla="*/ 1106109 w 1568123"/>
              <a:gd name="connsiteY52" fmla="*/ 1079718 h 1203543"/>
              <a:gd name="connsiteX53" fmla="*/ 1077534 w 1568123"/>
              <a:gd name="connsiteY53" fmla="*/ 1060668 h 1203543"/>
              <a:gd name="connsiteX54" fmla="*/ 1048959 w 1568123"/>
              <a:gd name="connsiteY54" fmla="*/ 1032093 h 1203543"/>
              <a:gd name="connsiteX55" fmla="*/ 991809 w 1568123"/>
              <a:gd name="connsiteY55" fmla="*/ 1003518 h 1203543"/>
              <a:gd name="connsiteX56" fmla="*/ 1058484 w 1568123"/>
              <a:gd name="connsiteY56" fmla="*/ 1170206 h 1203543"/>
              <a:gd name="connsiteX57" fmla="*/ 734634 w 1568123"/>
              <a:gd name="connsiteY57" fmla="*/ 1203543 h 1203543"/>
              <a:gd name="connsiteX58" fmla="*/ 706059 w 1568123"/>
              <a:gd name="connsiteY58" fmla="*/ 1165443 h 1203543"/>
              <a:gd name="connsiteX59" fmla="*/ 734634 w 1568123"/>
              <a:gd name="connsiteY59" fmla="*/ 1089243 h 1203543"/>
              <a:gd name="connsiteX60" fmla="*/ 782259 w 1568123"/>
              <a:gd name="connsiteY60" fmla="*/ 1022568 h 1203543"/>
              <a:gd name="connsiteX61" fmla="*/ 791784 w 1568123"/>
              <a:gd name="connsiteY61" fmla="*/ 993993 h 1203543"/>
              <a:gd name="connsiteX62" fmla="*/ 763209 w 1568123"/>
              <a:gd name="connsiteY62" fmla="*/ 1003518 h 1203543"/>
              <a:gd name="connsiteX63" fmla="*/ 706059 w 1568123"/>
              <a:gd name="connsiteY63" fmla="*/ 1032093 h 1203543"/>
              <a:gd name="connsiteX64" fmla="*/ 687009 w 1568123"/>
              <a:gd name="connsiteY64" fmla="*/ 1060668 h 1203543"/>
              <a:gd name="connsiteX65" fmla="*/ 658434 w 1568123"/>
              <a:gd name="connsiteY65" fmla="*/ 1070193 h 1203543"/>
              <a:gd name="connsiteX66" fmla="*/ 629859 w 1568123"/>
              <a:gd name="connsiteY66" fmla="*/ 1089243 h 1203543"/>
              <a:gd name="connsiteX67" fmla="*/ 582234 w 1568123"/>
              <a:gd name="connsiteY67" fmla="*/ 1079718 h 1203543"/>
              <a:gd name="connsiteX68" fmla="*/ 544134 w 1568123"/>
              <a:gd name="connsiteY68" fmla="*/ 1022568 h 1203543"/>
              <a:gd name="connsiteX69" fmla="*/ 515559 w 1568123"/>
              <a:gd name="connsiteY69" fmla="*/ 965418 h 1203543"/>
              <a:gd name="connsiteX70" fmla="*/ 496509 w 1568123"/>
              <a:gd name="connsiteY70" fmla="*/ 936843 h 1203543"/>
              <a:gd name="connsiteX71" fmla="*/ 486984 w 1568123"/>
              <a:gd name="connsiteY71" fmla="*/ 908268 h 1203543"/>
              <a:gd name="connsiteX72" fmla="*/ 467934 w 1568123"/>
              <a:gd name="connsiteY72" fmla="*/ 879693 h 1203543"/>
              <a:gd name="connsiteX73" fmla="*/ 448884 w 1568123"/>
              <a:gd name="connsiteY73" fmla="*/ 822543 h 1203543"/>
              <a:gd name="connsiteX74" fmla="*/ 420309 w 1568123"/>
              <a:gd name="connsiteY74" fmla="*/ 765393 h 1203543"/>
              <a:gd name="connsiteX75" fmla="*/ 401259 w 1568123"/>
              <a:gd name="connsiteY75" fmla="*/ 736818 h 1203543"/>
              <a:gd name="connsiteX76" fmla="*/ 382209 w 1568123"/>
              <a:gd name="connsiteY76" fmla="*/ 698718 h 1203543"/>
              <a:gd name="connsiteX77" fmla="*/ 363159 w 1568123"/>
              <a:gd name="connsiteY77" fmla="*/ 670143 h 1203543"/>
              <a:gd name="connsiteX78" fmla="*/ 296484 w 1568123"/>
              <a:gd name="connsiteY78" fmla="*/ 698718 h 1203543"/>
              <a:gd name="connsiteX79" fmla="*/ 1209 w 1568123"/>
              <a:gd name="connsiteY79" fmla="*/ 303430 h 1203543"/>
              <a:gd name="connsiteX80" fmla="*/ 196471 w 1568123"/>
              <a:gd name="connsiteY80" fmla="*/ 293905 h 1203543"/>
              <a:gd name="connsiteX81" fmla="*/ 310772 w 1568123"/>
              <a:gd name="connsiteY81" fmla="*/ 312956 h 1203543"/>
              <a:gd name="connsiteX0" fmla="*/ 301247 w 1568123"/>
              <a:gd name="connsiteY0" fmla="*/ 308194 h 1203543"/>
              <a:gd name="connsiteX1" fmla="*/ 415547 w 1568123"/>
              <a:gd name="connsiteY1" fmla="*/ 360580 h 1203543"/>
              <a:gd name="connsiteX2" fmla="*/ 477459 w 1568123"/>
              <a:gd name="connsiteY2" fmla="*/ 408205 h 1203543"/>
              <a:gd name="connsiteX3" fmla="*/ 515559 w 1568123"/>
              <a:gd name="connsiteY3" fmla="*/ 432018 h 1203543"/>
              <a:gd name="connsiteX4" fmla="*/ 534609 w 1568123"/>
              <a:gd name="connsiteY4" fmla="*/ 460593 h 1203543"/>
              <a:gd name="connsiteX5" fmla="*/ 563184 w 1568123"/>
              <a:gd name="connsiteY5" fmla="*/ 489168 h 1203543"/>
              <a:gd name="connsiteX6" fmla="*/ 629859 w 1568123"/>
              <a:gd name="connsiteY6" fmla="*/ 565368 h 1203543"/>
              <a:gd name="connsiteX7" fmla="*/ 648909 w 1568123"/>
              <a:gd name="connsiteY7" fmla="*/ 593943 h 1203543"/>
              <a:gd name="connsiteX8" fmla="*/ 677484 w 1568123"/>
              <a:gd name="connsiteY8" fmla="*/ 603468 h 1203543"/>
              <a:gd name="connsiteX9" fmla="*/ 706059 w 1568123"/>
              <a:gd name="connsiteY9" fmla="*/ 622518 h 1203543"/>
              <a:gd name="connsiteX10" fmla="*/ 734634 w 1568123"/>
              <a:gd name="connsiteY10" fmla="*/ 603468 h 1203543"/>
              <a:gd name="connsiteX11" fmla="*/ 763209 w 1568123"/>
              <a:gd name="connsiteY11" fmla="*/ 546318 h 1203543"/>
              <a:gd name="connsiteX12" fmla="*/ 753684 w 1568123"/>
              <a:gd name="connsiteY12" fmla="*/ 517743 h 1203543"/>
              <a:gd name="connsiteX13" fmla="*/ 696534 w 1568123"/>
              <a:gd name="connsiteY13" fmla="*/ 498693 h 1203543"/>
              <a:gd name="connsiteX14" fmla="*/ 725109 w 1568123"/>
              <a:gd name="connsiteY14" fmla="*/ 479643 h 1203543"/>
              <a:gd name="connsiteX15" fmla="*/ 753684 w 1568123"/>
              <a:gd name="connsiteY15" fmla="*/ 470118 h 1203543"/>
              <a:gd name="connsiteX16" fmla="*/ 796547 w 1568123"/>
              <a:gd name="connsiteY16" fmla="*/ 398681 h 1203543"/>
              <a:gd name="connsiteX17" fmla="*/ 848934 w 1568123"/>
              <a:gd name="connsiteY17" fmla="*/ 379631 h 1203543"/>
              <a:gd name="connsiteX18" fmla="*/ 944184 w 1568123"/>
              <a:gd name="connsiteY18" fmla="*/ 393918 h 1203543"/>
              <a:gd name="connsiteX19" fmla="*/ 972759 w 1568123"/>
              <a:gd name="connsiteY19" fmla="*/ 446306 h 1203543"/>
              <a:gd name="connsiteX20" fmla="*/ 991809 w 1568123"/>
              <a:gd name="connsiteY20" fmla="*/ 489168 h 1203543"/>
              <a:gd name="connsiteX21" fmla="*/ 982284 w 1568123"/>
              <a:gd name="connsiteY21" fmla="*/ 517743 h 1203543"/>
              <a:gd name="connsiteX22" fmla="*/ 991809 w 1568123"/>
              <a:gd name="connsiteY22" fmla="*/ 574893 h 1203543"/>
              <a:gd name="connsiteX23" fmla="*/ 1001334 w 1568123"/>
              <a:gd name="connsiteY23" fmla="*/ 603468 h 1203543"/>
              <a:gd name="connsiteX24" fmla="*/ 1029909 w 1568123"/>
              <a:gd name="connsiteY24" fmla="*/ 612993 h 1203543"/>
              <a:gd name="connsiteX25" fmla="*/ 1068009 w 1568123"/>
              <a:gd name="connsiteY25" fmla="*/ 565368 h 1203543"/>
              <a:gd name="connsiteX26" fmla="*/ 1115634 w 1568123"/>
              <a:gd name="connsiteY26" fmla="*/ 517743 h 1203543"/>
              <a:gd name="connsiteX27" fmla="*/ 1182309 w 1568123"/>
              <a:gd name="connsiteY27" fmla="*/ 441543 h 1203543"/>
              <a:gd name="connsiteX28" fmla="*/ 1229934 w 1568123"/>
              <a:gd name="connsiteY28" fmla="*/ 393918 h 1203543"/>
              <a:gd name="connsiteX29" fmla="*/ 1248984 w 1568123"/>
              <a:gd name="connsiteY29" fmla="*/ 365343 h 1203543"/>
              <a:gd name="connsiteX30" fmla="*/ 1277559 w 1568123"/>
              <a:gd name="connsiteY30" fmla="*/ 336768 h 1203543"/>
              <a:gd name="connsiteX31" fmla="*/ 1315659 w 1568123"/>
              <a:gd name="connsiteY31" fmla="*/ 279618 h 1203543"/>
              <a:gd name="connsiteX32" fmla="*/ 1353759 w 1568123"/>
              <a:gd name="connsiteY32" fmla="*/ 222468 h 1203543"/>
              <a:gd name="connsiteX33" fmla="*/ 1401384 w 1568123"/>
              <a:gd name="connsiteY33" fmla="*/ 165318 h 1203543"/>
              <a:gd name="connsiteX34" fmla="*/ 1477584 w 1568123"/>
              <a:gd name="connsiteY34" fmla="*/ 60543 h 1203543"/>
              <a:gd name="connsiteX35" fmla="*/ 1515684 w 1568123"/>
              <a:gd name="connsiteY35" fmla="*/ 41493 h 1203543"/>
              <a:gd name="connsiteX36" fmla="*/ 1568072 w 1568123"/>
              <a:gd name="connsiteY36" fmla="*/ 3393 h 1203543"/>
              <a:gd name="connsiteX37" fmla="*/ 1525209 w 1568123"/>
              <a:gd name="connsiteY37" fmla="*/ 136743 h 1203543"/>
              <a:gd name="connsiteX38" fmla="*/ 1515684 w 1568123"/>
              <a:gd name="connsiteY38" fmla="*/ 184368 h 1203543"/>
              <a:gd name="connsiteX39" fmla="*/ 1506159 w 1568123"/>
              <a:gd name="connsiteY39" fmla="*/ 222468 h 1203543"/>
              <a:gd name="connsiteX40" fmla="*/ 1496634 w 1568123"/>
              <a:gd name="connsiteY40" fmla="*/ 374868 h 1203543"/>
              <a:gd name="connsiteX41" fmla="*/ 1477584 w 1568123"/>
              <a:gd name="connsiteY41" fmla="*/ 460593 h 1203543"/>
              <a:gd name="connsiteX42" fmla="*/ 1458534 w 1568123"/>
              <a:gd name="connsiteY42" fmla="*/ 565368 h 1203543"/>
              <a:gd name="connsiteX43" fmla="*/ 1449009 w 1568123"/>
              <a:gd name="connsiteY43" fmla="*/ 593943 h 1203543"/>
              <a:gd name="connsiteX44" fmla="*/ 1439484 w 1568123"/>
              <a:gd name="connsiteY44" fmla="*/ 641568 h 1203543"/>
              <a:gd name="connsiteX45" fmla="*/ 1420434 w 1568123"/>
              <a:gd name="connsiteY45" fmla="*/ 698718 h 1203543"/>
              <a:gd name="connsiteX46" fmla="*/ 1410909 w 1568123"/>
              <a:gd name="connsiteY46" fmla="*/ 736818 h 1203543"/>
              <a:gd name="connsiteX47" fmla="*/ 1377572 w 1568123"/>
              <a:gd name="connsiteY47" fmla="*/ 779681 h 1203543"/>
              <a:gd name="connsiteX48" fmla="*/ 1334709 w 1568123"/>
              <a:gd name="connsiteY48" fmla="*/ 841593 h 1203543"/>
              <a:gd name="connsiteX49" fmla="*/ 1248984 w 1568123"/>
              <a:gd name="connsiteY49" fmla="*/ 1022568 h 1203543"/>
              <a:gd name="connsiteX50" fmla="*/ 1201359 w 1568123"/>
              <a:gd name="connsiteY50" fmla="*/ 1070193 h 1203543"/>
              <a:gd name="connsiteX51" fmla="*/ 1153734 w 1568123"/>
              <a:gd name="connsiteY51" fmla="*/ 1117818 h 1203543"/>
              <a:gd name="connsiteX52" fmla="*/ 1106109 w 1568123"/>
              <a:gd name="connsiteY52" fmla="*/ 1079718 h 1203543"/>
              <a:gd name="connsiteX53" fmla="*/ 1077534 w 1568123"/>
              <a:gd name="connsiteY53" fmla="*/ 1060668 h 1203543"/>
              <a:gd name="connsiteX54" fmla="*/ 1048959 w 1568123"/>
              <a:gd name="connsiteY54" fmla="*/ 1032093 h 1203543"/>
              <a:gd name="connsiteX55" fmla="*/ 991809 w 1568123"/>
              <a:gd name="connsiteY55" fmla="*/ 1003518 h 1203543"/>
              <a:gd name="connsiteX56" fmla="*/ 1058484 w 1568123"/>
              <a:gd name="connsiteY56" fmla="*/ 1170206 h 1203543"/>
              <a:gd name="connsiteX57" fmla="*/ 734634 w 1568123"/>
              <a:gd name="connsiteY57" fmla="*/ 1203543 h 1203543"/>
              <a:gd name="connsiteX58" fmla="*/ 706059 w 1568123"/>
              <a:gd name="connsiteY58" fmla="*/ 1165443 h 1203543"/>
              <a:gd name="connsiteX59" fmla="*/ 734634 w 1568123"/>
              <a:gd name="connsiteY59" fmla="*/ 1089243 h 1203543"/>
              <a:gd name="connsiteX60" fmla="*/ 782259 w 1568123"/>
              <a:gd name="connsiteY60" fmla="*/ 1022568 h 1203543"/>
              <a:gd name="connsiteX61" fmla="*/ 791784 w 1568123"/>
              <a:gd name="connsiteY61" fmla="*/ 993993 h 1203543"/>
              <a:gd name="connsiteX62" fmla="*/ 763209 w 1568123"/>
              <a:gd name="connsiteY62" fmla="*/ 1003518 h 1203543"/>
              <a:gd name="connsiteX63" fmla="*/ 706059 w 1568123"/>
              <a:gd name="connsiteY63" fmla="*/ 1032093 h 1203543"/>
              <a:gd name="connsiteX64" fmla="*/ 687009 w 1568123"/>
              <a:gd name="connsiteY64" fmla="*/ 1060668 h 1203543"/>
              <a:gd name="connsiteX65" fmla="*/ 658434 w 1568123"/>
              <a:gd name="connsiteY65" fmla="*/ 1070193 h 1203543"/>
              <a:gd name="connsiteX66" fmla="*/ 629859 w 1568123"/>
              <a:gd name="connsiteY66" fmla="*/ 1089243 h 1203543"/>
              <a:gd name="connsiteX67" fmla="*/ 582234 w 1568123"/>
              <a:gd name="connsiteY67" fmla="*/ 1079718 h 1203543"/>
              <a:gd name="connsiteX68" fmla="*/ 544134 w 1568123"/>
              <a:gd name="connsiteY68" fmla="*/ 1022568 h 1203543"/>
              <a:gd name="connsiteX69" fmla="*/ 515559 w 1568123"/>
              <a:gd name="connsiteY69" fmla="*/ 965418 h 1203543"/>
              <a:gd name="connsiteX70" fmla="*/ 496509 w 1568123"/>
              <a:gd name="connsiteY70" fmla="*/ 936843 h 1203543"/>
              <a:gd name="connsiteX71" fmla="*/ 486984 w 1568123"/>
              <a:gd name="connsiteY71" fmla="*/ 908268 h 1203543"/>
              <a:gd name="connsiteX72" fmla="*/ 467934 w 1568123"/>
              <a:gd name="connsiteY72" fmla="*/ 879693 h 1203543"/>
              <a:gd name="connsiteX73" fmla="*/ 448884 w 1568123"/>
              <a:gd name="connsiteY73" fmla="*/ 822543 h 1203543"/>
              <a:gd name="connsiteX74" fmla="*/ 420309 w 1568123"/>
              <a:gd name="connsiteY74" fmla="*/ 765393 h 1203543"/>
              <a:gd name="connsiteX75" fmla="*/ 401259 w 1568123"/>
              <a:gd name="connsiteY75" fmla="*/ 736818 h 1203543"/>
              <a:gd name="connsiteX76" fmla="*/ 382209 w 1568123"/>
              <a:gd name="connsiteY76" fmla="*/ 698718 h 1203543"/>
              <a:gd name="connsiteX77" fmla="*/ 296484 w 1568123"/>
              <a:gd name="connsiteY77" fmla="*/ 698718 h 1203543"/>
              <a:gd name="connsiteX78" fmla="*/ 1209 w 1568123"/>
              <a:gd name="connsiteY78" fmla="*/ 303430 h 1203543"/>
              <a:gd name="connsiteX79" fmla="*/ 196471 w 1568123"/>
              <a:gd name="connsiteY79" fmla="*/ 293905 h 1203543"/>
              <a:gd name="connsiteX80" fmla="*/ 310772 w 1568123"/>
              <a:gd name="connsiteY80" fmla="*/ 312956 h 1203543"/>
              <a:gd name="connsiteX0" fmla="*/ 301247 w 1568123"/>
              <a:gd name="connsiteY0" fmla="*/ 308194 h 1203543"/>
              <a:gd name="connsiteX1" fmla="*/ 415547 w 1568123"/>
              <a:gd name="connsiteY1" fmla="*/ 360580 h 1203543"/>
              <a:gd name="connsiteX2" fmla="*/ 477459 w 1568123"/>
              <a:gd name="connsiteY2" fmla="*/ 408205 h 1203543"/>
              <a:gd name="connsiteX3" fmla="*/ 515559 w 1568123"/>
              <a:gd name="connsiteY3" fmla="*/ 432018 h 1203543"/>
              <a:gd name="connsiteX4" fmla="*/ 534609 w 1568123"/>
              <a:gd name="connsiteY4" fmla="*/ 460593 h 1203543"/>
              <a:gd name="connsiteX5" fmla="*/ 563184 w 1568123"/>
              <a:gd name="connsiteY5" fmla="*/ 489168 h 1203543"/>
              <a:gd name="connsiteX6" fmla="*/ 629859 w 1568123"/>
              <a:gd name="connsiteY6" fmla="*/ 565368 h 1203543"/>
              <a:gd name="connsiteX7" fmla="*/ 648909 w 1568123"/>
              <a:gd name="connsiteY7" fmla="*/ 593943 h 1203543"/>
              <a:gd name="connsiteX8" fmla="*/ 677484 w 1568123"/>
              <a:gd name="connsiteY8" fmla="*/ 603468 h 1203543"/>
              <a:gd name="connsiteX9" fmla="*/ 706059 w 1568123"/>
              <a:gd name="connsiteY9" fmla="*/ 622518 h 1203543"/>
              <a:gd name="connsiteX10" fmla="*/ 734634 w 1568123"/>
              <a:gd name="connsiteY10" fmla="*/ 603468 h 1203543"/>
              <a:gd name="connsiteX11" fmla="*/ 763209 w 1568123"/>
              <a:gd name="connsiteY11" fmla="*/ 546318 h 1203543"/>
              <a:gd name="connsiteX12" fmla="*/ 753684 w 1568123"/>
              <a:gd name="connsiteY12" fmla="*/ 517743 h 1203543"/>
              <a:gd name="connsiteX13" fmla="*/ 696534 w 1568123"/>
              <a:gd name="connsiteY13" fmla="*/ 498693 h 1203543"/>
              <a:gd name="connsiteX14" fmla="*/ 725109 w 1568123"/>
              <a:gd name="connsiteY14" fmla="*/ 479643 h 1203543"/>
              <a:gd name="connsiteX15" fmla="*/ 753684 w 1568123"/>
              <a:gd name="connsiteY15" fmla="*/ 470118 h 1203543"/>
              <a:gd name="connsiteX16" fmla="*/ 796547 w 1568123"/>
              <a:gd name="connsiteY16" fmla="*/ 398681 h 1203543"/>
              <a:gd name="connsiteX17" fmla="*/ 848934 w 1568123"/>
              <a:gd name="connsiteY17" fmla="*/ 379631 h 1203543"/>
              <a:gd name="connsiteX18" fmla="*/ 944184 w 1568123"/>
              <a:gd name="connsiteY18" fmla="*/ 393918 h 1203543"/>
              <a:gd name="connsiteX19" fmla="*/ 972759 w 1568123"/>
              <a:gd name="connsiteY19" fmla="*/ 446306 h 1203543"/>
              <a:gd name="connsiteX20" fmla="*/ 991809 w 1568123"/>
              <a:gd name="connsiteY20" fmla="*/ 489168 h 1203543"/>
              <a:gd name="connsiteX21" fmla="*/ 982284 w 1568123"/>
              <a:gd name="connsiteY21" fmla="*/ 517743 h 1203543"/>
              <a:gd name="connsiteX22" fmla="*/ 991809 w 1568123"/>
              <a:gd name="connsiteY22" fmla="*/ 574893 h 1203543"/>
              <a:gd name="connsiteX23" fmla="*/ 1001334 w 1568123"/>
              <a:gd name="connsiteY23" fmla="*/ 603468 h 1203543"/>
              <a:gd name="connsiteX24" fmla="*/ 1029909 w 1568123"/>
              <a:gd name="connsiteY24" fmla="*/ 612993 h 1203543"/>
              <a:gd name="connsiteX25" fmla="*/ 1068009 w 1568123"/>
              <a:gd name="connsiteY25" fmla="*/ 565368 h 1203543"/>
              <a:gd name="connsiteX26" fmla="*/ 1115634 w 1568123"/>
              <a:gd name="connsiteY26" fmla="*/ 517743 h 1203543"/>
              <a:gd name="connsiteX27" fmla="*/ 1182309 w 1568123"/>
              <a:gd name="connsiteY27" fmla="*/ 441543 h 1203543"/>
              <a:gd name="connsiteX28" fmla="*/ 1229934 w 1568123"/>
              <a:gd name="connsiteY28" fmla="*/ 393918 h 1203543"/>
              <a:gd name="connsiteX29" fmla="*/ 1248984 w 1568123"/>
              <a:gd name="connsiteY29" fmla="*/ 365343 h 1203543"/>
              <a:gd name="connsiteX30" fmla="*/ 1277559 w 1568123"/>
              <a:gd name="connsiteY30" fmla="*/ 336768 h 1203543"/>
              <a:gd name="connsiteX31" fmla="*/ 1315659 w 1568123"/>
              <a:gd name="connsiteY31" fmla="*/ 279618 h 1203543"/>
              <a:gd name="connsiteX32" fmla="*/ 1353759 w 1568123"/>
              <a:gd name="connsiteY32" fmla="*/ 222468 h 1203543"/>
              <a:gd name="connsiteX33" fmla="*/ 1401384 w 1568123"/>
              <a:gd name="connsiteY33" fmla="*/ 165318 h 1203543"/>
              <a:gd name="connsiteX34" fmla="*/ 1477584 w 1568123"/>
              <a:gd name="connsiteY34" fmla="*/ 60543 h 1203543"/>
              <a:gd name="connsiteX35" fmla="*/ 1515684 w 1568123"/>
              <a:gd name="connsiteY35" fmla="*/ 41493 h 1203543"/>
              <a:gd name="connsiteX36" fmla="*/ 1568072 w 1568123"/>
              <a:gd name="connsiteY36" fmla="*/ 3393 h 1203543"/>
              <a:gd name="connsiteX37" fmla="*/ 1525209 w 1568123"/>
              <a:gd name="connsiteY37" fmla="*/ 136743 h 1203543"/>
              <a:gd name="connsiteX38" fmla="*/ 1515684 w 1568123"/>
              <a:gd name="connsiteY38" fmla="*/ 184368 h 1203543"/>
              <a:gd name="connsiteX39" fmla="*/ 1506159 w 1568123"/>
              <a:gd name="connsiteY39" fmla="*/ 222468 h 1203543"/>
              <a:gd name="connsiteX40" fmla="*/ 1496634 w 1568123"/>
              <a:gd name="connsiteY40" fmla="*/ 374868 h 1203543"/>
              <a:gd name="connsiteX41" fmla="*/ 1477584 w 1568123"/>
              <a:gd name="connsiteY41" fmla="*/ 460593 h 1203543"/>
              <a:gd name="connsiteX42" fmla="*/ 1458534 w 1568123"/>
              <a:gd name="connsiteY42" fmla="*/ 565368 h 1203543"/>
              <a:gd name="connsiteX43" fmla="*/ 1449009 w 1568123"/>
              <a:gd name="connsiteY43" fmla="*/ 593943 h 1203543"/>
              <a:gd name="connsiteX44" fmla="*/ 1439484 w 1568123"/>
              <a:gd name="connsiteY44" fmla="*/ 641568 h 1203543"/>
              <a:gd name="connsiteX45" fmla="*/ 1420434 w 1568123"/>
              <a:gd name="connsiteY45" fmla="*/ 698718 h 1203543"/>
              <a:gd name="connsiteX46" fmla="*/ 1410909 w 1568123"/>
              <a:gd name="connsiteY46" fmla="*/ 736818 h 1203543"/>
              <a:gd name="connsiteX47" fmla="*/ 1377572 w 1568123"/>
              <a:gd name="connsiteY47" fmla="*/ 779681 h 1203543"/>
              <a:gd name="connsiteX48" fmla="*/ 1334709 w 1568123"/>
              <a:gd name="connsiteY48" fmla="*/ 841593 h 1203543"/>
              <a:gd name="connsiteX49" fmla="*/ 1248984 w 1568123"/>
              <a:gd name="connsiteY49" fmla="*/ 1022568 h 1203543"/>
              <a:gd name="connsiteX50" fmla="*/ 1201359 w 1568123"/>
              <a:gd name="connsiteY50" fmla="*/ 1070193 h 1203543"/>
              <a:gd name="connsiteX51" fmla="*/ 1153734 w 1568123"/>
              <a:gd name="connsiteY51" fmla="*/ 1117818 h 1203543"/>
              <a:gd name="connsiteX52" fmla="*/ 1106109 w 1568123"/>
              <a:gd name="connsiteY52" fmla="*/ 1079718 h 1203543"/>
              <a:gd name="connsiteX53" fmla="*/ 1077534 w 1568123"/>
              <a:gd name="connsiteY53" fmla="*/ 1060668 h 1203543"/>
              <a:gd name="connsiteX54" fmla="*/ 1048959 w 1568123"/>
              <a:gd name="connsiteY54" fmla="*/ 1032093 h 1203543"/>
              <a:gd name="connsiteX55" fmla="*/ 991809 w 1568123"/>
              <a:gd name="connsiteY55" fmla="*/ 1003518 h 1203543"/>
              <a:gd name="connsiteX56" fmla="*/ 1058484 w 1568123"/>
              <a:gd name="connsiteY56" fmla="*/ 1170206 h 1203543"/>
              <a:gd name="connsiteX57" fmla="*/ 734634 w 1568123"/>
              <a:gd name="connsiteY57" fmla="*/ 1203543 h 1203543"/>
              <a:gd name="connsiteX58" fmla="*/ 706059 w 1568123"/>
              <a:gd name="connsiteY58" fmla="*/ 1165443 h 1203543"/>
              <a:gd name="connsiteX59" fmla="*/ 734634 w 1568123"/>
              <a:gd name="connsiteY59" fmla="*/ 1089243 h 1203543"/>
              <a:gd name="connsiteX60" fmla="*/ 782259 w 1568123"/>
              <a:gd name="connsiteY60" fmla="*/ 1022568 h 1203543"/>
              <a:gd name="connsiteX61" fmla="*/ 791784 w 1568123"/>
              <a:gd name="connsiteY61" fmla="*/ 993993 h 1203543"/>
              <a:gd name="connsiteX62" fmla="*/ 763209 w 1568123"/>
              <a:gd name="connsiteY62" fmla="*/ 1003518 h 1203543"/>
              <a:gd name="connsiteX63" fmla="*/ 706059 w 1568123"/>
              <a:gd name="connsiteY63" fmla="*/ 1032093 h 1203543"/>
              <a:gd name="connsiteX64" fmla="*/ 687009 w 1568123"/>
              <a:gd name="connsiteY64" fmla="*/ 1060668 h 1203543"/>
              <a:gd name="connsiteX65" fmla="*/ 658434 w 1568123"/>
              <a:gd name="connsiteY65" fmla="*/ 1070193 h 1203543"/>
              <a:gd name="connsiteX66" fmla="*/ 629859 w 1568123"/>
              <a:gd name="connsiteY66" fmla="*/ 1089243 h 1203543"/>
              <a:gd name="connsiteX67" fmla="*/ 582234 w 1568123"/>
              <a:gd name="connsiteY67" fmla="*/ 1079718 h 1203543"/>
              <a:gd name="connsiteX68" fmla="*/ 544134 w 1568123"/>
              <a:gd name="connsiteY68" fmla="*/ 1022568 h 1203543"/>
              <a:gd name="connsiteX69" fmla="*/ 515559 w 1568123"/>
              <a:gd name="connsiteY69" fmla="*/ 965418 h 1203543"/>
              <a:gd name="connsiteX70" fmla="*/ 496509 w 1568123"/>
              <a:gd name="connsiteY70" fmla="*/ 936843 h 1203543"/>
              <a:gd name="connsiteX71" fmla="*/ 486984 w 1568123"/>
              <a:gd name="connsiteY71" fmla="*/ 908268 h 1203543"/>
              <a:gd name="connsiteX72" fmla="*/ 467934 w 1568123"/>
              <a:gd name="connsiteY72" fmla="*/ 879693 h 1203543"/>
              <a:gd name="connsiteX73" fmla="*/ 448884 w 1568123"/>
              <a:gd name="connsiteY73" fmla="*/ 822543 h 1203543"/>
              <a:gd name="connsiteX74" fmla="*/ 420309 w 1568123"/>
              <a:gd name="connsiteY74" fmla="*/ 765393 h 1203543"/>
              <a:gd name="connsiteX75" fmla="*/ 401259 w 1568123"/>
              <a:gd name="connsiteY75" fmla="*/ 736818 h 1203543"/>
              <a:gd name="connsiteX76" fmla="*/ 296484 w 1568123"/>
              <a:gd name="connsiteY76" fmla="*/ 698718 h 1203543"/>
              <a:gd name="connsiteX77" fmla="*/ 1209 w 1568123"/>
              <a:gd name="connsiteY77" fmla="*/ 303430 h 1203543"/>
              <a:gd name="connsiteX78" fmla="*/ 196471 w 1568123"/>
              <a:gd name="connsiteY78" fmla="*/ 293905 h 1203543"/>
              <a:gd name="connsiteX79" fmla="*/ 310772 w 1568123"/>
              <a:gd name="connsiteY79" fmla="*/ 312956 h 1203543"/>
              <a:gd name="connsiteX0" fmla="*/ 301247 w 1568123"/>
              <a:gd name="connsiteY0" fmla="*/ 308194 h 1203543"/>
              <a:gd name="connsiteX1" fmla="*/ 415547 w 1568123"/>
              <a:gd name="connsiteY1" fmla="*/ 360580 h 1203543"/>
              <a:gd name="connsiteX2" fmla="*/ 477459 w 1568123"/>
              <a:gd name="connsiteY2" fmla="*/ 408205 h 1203543"/>
              <a:gd name="connsiteX3" fmla="*/ 515559 w 1568123"/>
              <a:gd name="connsiteY3" fmla="*/ 432018 h 1203543"/>
              <a:gd name="connsiteX4" fmla="*/ 534609 w 1568123"/>
              <a:gd name="connsiteY4" fmla="*/ 460593 h 1203543"/>
              <a:gd name="connsiteX5" fmla="*/ 563184 w 1568123"/>
              <a:gd name="connsiteY5" fmla="*/ 489168 h 1203543"/>
              <a:gd name="connsiteX6" fmla="*/ 629859 w 1568123"/>
              <a:gd name="connsiteY6" fmla="*/ 565368 h 1203543"/>
              <a:gd name="connsiteX7" fmla="*/ 648909 w 1568123"/>
              <a:gd name="connsiteY7" fmla="*/ 593943 h 1203543"/>
              <a:gd name="connsiteX8" fmla="*/ 677484 w 1568123"/>
              <a:gd name="connsiteY8" fmla="*/ 603468 h 1203543"/>
              <a:gd name="connsiteX9" fmla="*/ 706059 w 1568123"/>
              <a:gd name="connsiteY9" fmla="*/ 622518 h 1203543"/>
              <a:gd name="connsiteX10" fmla="*/ 734634 w 1568123"/>
              <a:gd name="connsiteY10" fmla="*/ 603468 h 1203543"/>
              <a:gd name="connsiteX11" fmla="*/ 763209 w 1568123"/>
              <a:gd name="connsiteY11" fmla="*/ 546318 h 1203543"/>
              <a:gd name="connsiteX12" fmla="*/ 753684 w 1568123"/>
              <a:gd name="connsiteY12" fmla="*/ 517743 h 1203543"/>
              <a:gd name="connsiteX13" fmla="*/ 696534 w 1568123"/>
              <a:gd name="connsiteY13" fmla="*/ 498693 h 1203543"/>
              <a:gd name="connsiteX14" fmla="*/ 725109 w 1568123"/>
              <a:gd name="connsiteY14" fmla="*/ 479643 h 1203543"/>
              <a:gd name="connsiteX15" fmla="*/ 753684 w 1568123"/>
              <a:gd name="connsiteY15" fmla="*/ 470118 h 1203543"/>
              <a:gd name="connsiteX16" fmla="*/ 796547 w 1568123"/>
              <a:gd name="connsiteY16" fmla="*/ 398681 h 1203543"/>
              <a:gd name="connsiteX17" fmla="*/ 848934 w 1568123"/>
              <a:gd name="connsiteY17" fmla="*/ 379631 h 1203543"/>
              <a:gd name="connsiteX18" fmla="*/ 944184 w 1568123"/>
              <a:gd name="connsiteY18" fmla="*/ 393918 h 1203543"/>
              <a:gd name="connsiteX19" fmla="*/ 972759 w 1568123"/>
              <a:gd name="connsiteY19" fmla="*/ 446306 h 1203543"/>
              <a:gd name="connsiteX20" fmla="*/ 991809 w 1568123"/>
              <a:gd name="connsiteY20" fmla="*/ 489168 h 1203543"/>
              <a:gd name="connsiteX21" fmla="*/ 982284 w 1568123"/>
              <a:gd name="connsiteY21" fmla="*/ 517743 h 1203543"/>
              <a:gd name="connsiteX22" fmla="*/ 991809 w 1568123"/>
              <a:gd name="connsiteY22" fmla="*/ 574893 h 1203543"/>
              <a:gd name="connsiteX23" fmla="*/ 1001334 w 1568123"/>
              <a:gd name="connsiteY23" fmla="*/ 603468 h 1203543"/>
              <a:gd name="connsiteX24" fmla="*/ 1029909 w 1568123"/>
              <a:gd name="connsiteY24" fmla="*/ 612993 h 1203543"/>
              <a:gd name="connsiteX25" fmla="*/ 1068009 w 1568123"/>
              <a:gd name="connsiteY25" fmla="*/ 565368 h 1203543"/>
              <a:gd name="connsiteX26" fmla="*/ 1115634 w 1568123"/>
              <a:gd name="connsiteY26" fmla="*/ 517743 h 1203543"/>
              <a:gd name="connsiteX27" fmla="*/ 1182309 w 1568123"/>
              <a:gd name="connsiteY27" fmla="*/ 441543 h 1203543"/>
              <a:gd name="connsiteX28" fmla="*/ 1229934 w 1568123"/>
              <a:gd name="connsiteY28" fmla="*/ 393918 h 1203543"/>
              <a:gd name="connsiteX29" fmla="*/ 1248984 w 1568123"/>
              <a:gd name="connsiteY29" fmla="*/ 365343 h 1203543"/>
              <a:gd name="connsiteX30" fmla="*/ 1277559 w 1568123"/>
              <a:gd name="connsiteY30" fmla="*/ 336768 h 1203543"/>
              <a:gd name="connsiteX31" fmla="*/ 1315659 w 1568123"/>
              <a:gd name="connsiteY31" fmla="*/ 279618 h 1203543"/>
              <a:gd name="connsiteX32" fmla="*/ 1353759 w 1568123"/>
              <a:gd name="connsiteY32" fmla="*/ 222468 h 1203543"/>
              <a:gd name="connsiteX33" fmla="*/ 1401384 w 1568123"/>
              <a:gd name="connsiteY33" fmla="*/ 165318 h 1203543"/>
              <a:gd name="connsiteX34" fmla="*/ 1477584 w 1568123"/>
              <a:gd name="connsiteY34" fmla="*/ 60543 h 1203543"/>
              <a:gd name="connsiteX35" fmla="*/ 1515684 w 1568123"/>
              <a:gd name="connsiteY35" fmla="*/ 41493 h 1203543"/>
              <a:gd name="connsiteX36" fmla="*/ 1568072 w 1568123"/>
              <a:gd name="connsiteY36" fmla="*/ 3393 h 1203543"/>
              <a:gd name="connsiteX37" fmla="*/ 1525209 w 1568123"/>
              <a:gd name="connsiteY37" fmla="*/ 136743 h 1203543"/>
              <a:gd name="connsiteX38" fmla="*/ 1515684 w 1568123"/>
              <a:gd name="connsiteY38" fmla="*/ 184368 h 1203543"/>
              <a:gd name="connsiteX39" fmla="*/ 1506159 w 1568123"/>
              <a:gd name="connsiteY39" fmla="*/ 222468 h 1203543"/>
              <a:gd name="connsiteX40" fmla="*/ 1496634 w 1568123"/>
              <a:gd name="connsiteY40" fmla="*/ 374868 h 1203543"/>
              <a:gd name="connsiteX41" fmla="*/ 1477584 w 1568123"/>
              <a:gd name="connsiteY41" fmla="*/ 460593 h 1203543"/>
              <a:gd name="connsiteX42" fmla="*/ 1458534 w 1568123"/>
              <a:gd name="connsiteY42" fmla="*/ 565368 h 1203543"/>
              <a:gd name="connsiteX43" fmla="*/ 1449009 w 1568123"/>
              <a:gd name="connsiteY43" fmla="*/ 593943 h 1203543"/>
              <a:gd name="connsiteX44" fmla="*/ 1439484 w 1568123"/>
              <a:gd name="connsiteY44" fmla="*/ 641568 h 1203543"/>
              <a:gd name="connsiteX45" fmla="*/ 1420434 w 1568123"/>
              <a:gd name="connsiteY45" fmla="*/ 698718 h 1203543"/>
              <a:gd name="connsiteX46" fmla="*/ 1410909 w 1568123"/>
              <a:gd name="connsiteY46" fmla="*/ 736818 h 1203543"/>
              <a:gd name="connsiteX47" fmla="*/ 1377572 w 1568123"/>
              <a:gd name="connsiteY47" fmla="*/ 779681 h 1203543"/>
              <a:gd name="connsiteX48" fmla="*/ 1334709 w 1568123"/>
              <a:gd name="connsiteY48" fmla="*/ 841593 h 1203543"/>
              <a:gd name="connsiteX49" fmla="*/ 1248984 w 1568123"/>
              <a:gd name="connsiteY49" fmla="*/ 1022568 h 1203543"/>
              <a:gd name="connsiteX50" fmla="*/ 1201359 w 1568123"/>
              <a:gd name="connsiteY50" fmla="*/ 1070193 h 1203543"/>
              <a:gd name="connsiteX51" fmla="*/ 1153734 w 1568123"/>
              <a:gd name="connsiteY51" fmla="*/ 1117818 h 1203543"/>
              <a:gd name="connsiteX52" fmla="*/ 1106109 w 1568123"/>
              <a:gd name="connsiteY52" fmla="*/ 1079718 h 1203543"/>
              <a:gd name="connsiteX53" fmla="*/ 1077534 w 1568123"/>
              <a:gd name="connsiteY53" fmla="*/ 1060668 h 1203543"/>
              <a:gd name="connsiteX54" fmla="*/ 1048959 w 1568123"/>
              <a:gd name="connsiteY54" fmla="*/ 1032093 h 1203543"/>
              <a:gd name="connsiteX55" fmla="*/ 991809 w 1568123"/>
              <a:gd name="connsiteY55" fmla="*/ 1003518 h 1203543"/>
              <a:gd name="connsiteX56" fmla="*/ 1058484 w 1568123"/>
              <a:gd name="connsiteY56" fmla="*/ 1170206 h 1203543"/>
              <a:gd name="connsiteX57" fmla="*/ 734634 w 1568123"/>
              <a:gd name="connsiteY57" fmla="*/ 1203543 h 1203543"/>
              <a:gd name="connsiteX58" fmla="*/ 706059 w 1568123"/>
              <a:gd name="connsiteY58" fmla="*/ 1165443 h 1203543"/>
              <a:gd name="connsiteX59" fmla="*/ 734634 w 1568123"/>
              <a:gd name="connsiteY59" fmla="*/ 1089243 h 1203543"/>
              <a:gd name="connsiteX60" fmla="*/ 782259 w 1568123"/>
              <a:gd name="connsiteY60" fmla="*/ 1022568 h 1203543"/>
              <a:gd name="connsiteX61" fmla="*/ 791784 w 1568123"/>
              <a:gd name="connsiteY61" fmla="*/ 993993 h 1203543"/>
              <a:gd name="connsiteX62" fmla="*/ 763209 w 1568123"/>
              <a:gd name="connsiteY62" fmla="*/ 1003518 h 1203543"/>
              <a:gd name="connsiteX63" fmla="*/ 706059 w 1568123"/>
              <a:gd name="connsiteY63" fmla="*/ 1032093 h 1203543"/>
              <a:gd name="connsiteX64" fmla="*/ 687009 w 1568123"/>
              <a:gd name="connsiteY64" fmla="*/ 1060668 h 1203543"/>
              <a:gd name="connsiteX65" fmla="*/ 658434 w 1568123"/>
              <a:gd name="connsiteY65" fmla="*/ 1070193 h 1203543"/>
              <a:gd name="connsiteX66" fmla="*/ 629859 w 1568123"/>
              <a:gd name="connsiteY66" fmla="*/ 1089243 h 1203543"/>
              <a:gd name="connsiteX67" fmla="*/ 582234 w 1568123"/>
              <a:gd name="connsiteY67" fmla="*/ 1079718 h 1203543"/>
              <a:gd name="connsiteX68" fmla="*/ 544134 w 1568123"/>
              <a:gd name="connsiteY68" fmla="*/ 1022568 h 1203543"/>
              <a:gd name="connsiteX69" fmla="*/ 515559 w 1568123"/>
              <a:gd name="connsiteY69" fmla="*/ 965418 h 1203543"/>
              <a:gd name="connsiteX70" fmla="*/ 496509 w 1568123"/>
              <a:gd name="connsiteY70" fmla="*/ 936843 h 1203543"/>
              <a:gd name="connsiteX71" fmla="*/ 486984 w 1568123"/>
              <a:gd name="connsiteY71" fmla="*/ 908268 h 1203543"/>
              <a:gd name="connsiteX72" fmla="*/ 467934 w 1568123"/>
              <a:gd name="connsiteY72" fmla="*/ 879693 h 1203543"/>
              <a:gd name="connsiteX73" fmla="*/ 448884 w 1568123"/>
              <a:gd name="connsiteY73" fmla="*/ 822543 h 1203543"/>
              <a:gd name="connsiteX74" fmla="*/ 420309 w 1568123"/>
              <a:gd name="connsiteY74" fmla="*/ 765393 h 1203543"/>
              <a:gd name="connsiteX75" fmla="*/ 296484 w 1568123"/>
              <a:gd name="connsiteY75" fmla="*/ 698718 h 1203543"/>
              <a:gd name="connsiteX76" fmla="*/ 1209 w 1568123"/>
              <a:gd name="connsiteY76" fmla="*/ 303430 h 1203543"/>
              <a:gd name="connsiteX77" fmla="*/ 196471 w 1568123"/>
              <a:gd name="connsiteY77" fmla="*/ 293905 h 1203543"/>
              <a:gd name="connsiteX78" fmla="*/ 310772 w 1568123"/>
              <a:gd name="connsiteY78" fmla="*/ 312956 h 1203543"/>
              <a:gd name="connsiteX0" fmla="*/ 301247 w 1568123"/>
              <a:gd name="connsiteY0" fmla="*/ 308194 h 1203543"/>
              <a:gd name="connsiteX1" fmla="*/ 415547 w 1568123"/>
              <a:gd name="connsiteY1" fmla="*/ 360580 h 1203543"/>
              <a:gd name="connsiteX2" fmla="*/ 477459 w 1568123"/>
              <a:gd name="connsiteY2" fmla="*/ 408205 h 1203543"/>
              <a:gd name="connsiteX3" fmla="*/ 515559 w 1568123"/>
              <a:gd name="connsiteY3" fmla="*/ 432018 h 1203543"/>
              <a:gd name="connsiteX4" fmla="*/ 534609 w 1568123"/>
              <a:gd name="connsiteY4" fmla="*/ 460593 h 1203543"/>
              <a:gd name="connsiteX5" fmla="*/ 563184 w 1568123"/>
              <a:gd name="connsiteY5" fmla="*/ 489168 h 1203543"/>
              <a:gd name="connsiteX6" fmla="*/ 629859 w 1568123"/>
              <a:gd name="connsiteY6" fmla="*/ 565368 h 1203543"/>
              <a:gd name="connsiteX7" fmla="*/ 648909 w 1568123"/>
              <a:gd name="connsiteY7" fmla="*/ 593943 h 1203543"/>
              <a:gd name="connsiteX8" fmla="*/ 677484 w 1568123"/>
              <a:gd name="connsiteY8" fmla="*/ 603468 h 1203543"/>
              <a:gd name="connsiteX9" fmla="*/ 706059 w 1568123"/>
              <a:gd name="connsiteY9" fmla="*/ 622518 h 1203543"/>
              <a:gd name="connsiteX10" fmla="*/ 734634 w 1568123"/>
              <a:gd name="connsiteY10" fmla="*/ 603468 h 1203543"/>
              <a:gd name="connsiteX11" fmla="*/ 763209 w 1568123"/>
              <a:gd name="connsiteY11" fmla="*/ 546318 h 1203543"/>
              <a:gd name="connsiteX12" fmla="*/ 753684 w 1568123"/>
              <a:gd name="connsiteY12" fmla="*/ 517743 h 1203543"/>
              <a:gd name="connsiteX13" fmla="*/ 696534 w 1568123"/>
              <a:gd name="connsiteY13" fmla="*/ 498693 h 1203543"/>
              <a:gd name="connsiteX14" fmla="*/ 725109 w 1568123"/>
              <a:gd name="connsiteY14" fmla="*/ 479643 h 1203543"/>
              <a:gd name="connsiteX15" fmla="*/ 753684 w 1568123"/>
              <a:gd name="connsiteY15" fmla="*/ 470118 h 1203543"/>
              <a:gd name="connsiteX16" fmla="*/ 796547 w 1568123"/>
              <a:gd name="connsiteY16" fmla="*/ 398681 h 1203543"/>
              <a:gd name="connsiteX17" fmla="*/ 848934 w 1568123"/>
              <a:gd name="connsiteY17" fmla="*/ 379631 h 1203543"/>
              <a:gd name="connsiteX18" fmla="*/ 944184 w 1568123"/>
              <a:gd name="connsiteY18" fmla="*/ 393918 h 1203543"/>
              <a:gd name="connsiteX19" fmla="*/ 972759 w 1568123"/>
              <a:gd name="connsiteY19" fmla="*/ 446306 h 1203543"/>
              <a:gd name="connsiteX20" fmla="*/ 991809 w 1568123"/>
              <a:gd name="connsiteY20" fmla="*/ 489168 h 1203543"/>
              <a:gd name="connsiteX21" fmla="*/ 982284 w 1568123"/>
              <a:gd name="connsiteY21" fmla="*/ 517743 h 1203543"/>
              <a:gd name="connsiteX22" fmla="*/ 991809 w 1568123"/>
              <a:gd name="connsiteY22" fmla="*/ 574893 h 1203543"/>
              <a:gd name="connsiteX23" fmla="*/ 1001334 w 1568123"/>
              <a:gd name="connsiteY23" fmla="*/ 603468 h 1203543"/>
              <a:gd name="connsiteX24" fmla="*/ 1029909 w 1568123"/>
              <a:gd name="connsiteY24" fmla="*/ 612993 h 1203543"/>
              <a:gd name="connsiteX25" fmla="*/ 1068009 w 1568123"/>
              <a:gd name="connsiteY25" fmla="*/ 565368 h 1203543"/>
              <a:gd name="connsiteX26" fmla="*/ 1115634 w 1568123"/>
              <a:gd name="connsiteY26" fmla="*/ 517743 h 1203543"/>
              <a:gd name="connsiteX27" fmla="*/ 1182309 w 1568123"/>
              <a:gd name="connsiteY27" fmla="*/ 441543 h 1203543"/>
              <a:gd name="connsiteX28" fmla="*/ 1229934 w 1568123"/>
              <a:gd name="connsiteY28" fmla="*/ 393918 h 1203543"/>
              <a:gd name="connsiteX29" fmla="*/ 1248984 w 1568123"/>
              <a:gd name="connsiteY29" fmla="*/ 365343 h 1203543"/>
              <a:gd name="connsiteX30" fmla="*/ 1277559 w 1568123"/>
              <a:gd name="connsiteY30" fmla="*/ 336768 h 1203543"/>
              <a:gd name="connsiteX31" fmla="*/ 1315659 w 1568123"/>
              <a:gd name="connsiteY31" fmla="*/ 279618 h 1203543"/>
              <a:gd name="connsiteX32" fmla="*/ 1353759 w 1568123"/>
              <a:gd name="connsiteY32" fmla="*/ 222468 h 1203543"/>
              <a:gd name="connsiteX33" fmla="*/ 1401384 w 1568123"/>
              <a:gd name="connsiteY33" fmla="*/ 165318 h 1203543"/>
              <a:gd name="connsiteX34" fmla="*/ 1477584 w 1568123"/>
              <a:gd name="connsiteY34" fmla="*/ 60543 h 1203543"/>
              <a:gd name="connsiteX35" fmla="*/ 1515684 w 1568123"/>
              <a:gd name="connsiteY35" fmla="*/ 41493 h 1203543"/>
              <a:gd name="connsiteX36" fmla="*/ 1568072 w 1568123"/>
              <a:gd name="connsiteY36" fmla="*/ 3393 h 1203543"/>
              <a:gd name="connsiteX37" fmla="*/ 1525209 w 1568123"/>
              <a:gd name="connsiteY37" fmla="*/ 136743 h 1203543"/>
              <a:gd name="connsiteX38" fmla="*/ 1515684 w 1568123"/>
              <a:gd name="connsiteY38" fmla="*/ 184368 h 1203543"/>
              <a:gd name="connsiteX39" fmla="*/ 1506159 w 1568123"/>
              <a:gd name="connsiteY39" fmla="*/ 222468 h 1203543"/>
              <a:gd name="connsiteX40" fmla="*/ 1496634 w 1568123"/>
              <a:gd name="connsiteY40" fmla="*/ 374868 h 1203543"/>
              <a:gd name="connsiteX41" fmla="*/ 1477584 w 1568123"/>
              <a:gd name="connsiteY41" fmla="*/ 460593 h 1203543"/>
              <a:gd name="connsiteX42" fmla="*/ 1458534 w 1568123"/>
              <a:gd name="connsiteY42" fmla="*/ 565368 h 1203543"/>
              <a:gd name="connsiteX43" fmla="*/ 1449009 w 1568123"/>
              <a:gd name="connsiteY43" fmla="*/ 593943 h 1203543"/>
              <a:gd name="connsiteX44" fmla="*/ 1439484 w 1568123"/>
              <a:gd name="connsiteY44" fmla="*/ 641568 h 1203543"/>
              <a:gd name="connsiteX45" fmla="*/ 1420434 w 1568123"/>
              <a:gd name="connsiteY45" fmla="*/ 698718 h 1203543"/>
              <a:gd name="connsiteX46" fmla="*/ 1410909 w 1568123"/>
              <a:gd name="connsiteY46" fmla="*/ 736818 h 1203543"/>
              <a:gd name="connsiteX47" fmla="*/ 1377572 w 1568123"/>
              <a:gd name="connsiteY47" fmla="*/ 779681 h 1203543"/>
              <a:gd name="connsiteX48" fmla="*/ 1334709 w 1568123"/>
              <a:gd name="connsiteY48" fmla="*/ 841593 h 1203543"/>
              <a:gd name="connsiteX49" fmla="*/ 1248984 w 1568123"/>
              <a:gd name="connsiteY49" fmla="*/ 1022568 h 1203543"/>
              <a:gd name="connsiteX50" fmla="*/ 1201359 w 1568123"/>
              <a:gd name="connsiteY50" fmla="*/ 1070193 h 1203543"/>
              <a:gd name="connsiteX51" fmla="*/ 1153734 w 1568123"/>
              <a:gd name="connsiteY51" fmla="*/ 1117818 h 1203543"/>
              <a:gd name="connsiteX52" fmla="*/ 1106109 w 1568123"/>
              <a:gd name="connsiteY52" fmla="*/ 1079718 h 1203543"/>
              <a:gd name="connsiteX53" fmla="*/ 1077534 w 1568123"/>
              <a:gd name="connsiteY53" fmla="*/ 1060668 h 1203543"/>
              <a:gd name="connsiteX54" fmla="*/ 1048959 w 1568123"/>
              <a:gd name="connsiteY54" fmla="*/ 1032093 h 1203543"/>
              <a:gd name="connsiteX55" fmla="*/ 991809 w 1568123"/>
              <a:gd name="connsiteY55" fmla="*/ 1003518 h 1203543"/>
              <a:gd name="connsiteX56" fmla="*/ 1058484 w 1568123"/>
              <a:gd name="connsiteY56" fmla="*/ 1170206 h 1203543"/>
              <a:gd name="connsiteX57" fmla="*/ 734634 w 1568123"/>
              <a:gd name="connsiteY57" fmla="*/ 1203543 h 1203543"/>
              <a:gd name="connsiteX58" fmla="*/ 706059 w 1568123"/>
              <a:gd name="connsiteY58" fmla="*/ 1165443 h 1203543"/>
              <a:gd name="connsiteX59" fmla="*/ 734634 w 1568123"/>
              <a:gd name="connsiteY59" fmla="*/ 1089243 h 1203543"/>
              <a:gd name="connsiteX60" fmla="*/ 782259 w 1568123"/>
              <a:gd name="connsiteY60" fmla="*/ 1022568 h 1203543"/>
              <a:gd name="connsiteX61" fmla="*/ 791784 w 1568123"/>
              <a:gd name="connsiteY61" fmla="*/ 993993 h 1203543"/>
              <a:gd name="connsiteX62" fmla="*/ 763209 w 1568123"/>
              <a:gd name="connsiteY62" fmla="*/ 1003518 h 1203543"/>
              <a:gd name="connsiteX63" fmla="*/ 706059 w 1568123"/>
              <a:gd name="connsiteY63" fmla="*/ 1032093 h 1203543"/>
              <a:gd name="connsiteX64" fmla="*/ 687009 w 1568123"/>
              <a:gd name="connsiteY64" fmla="*/ 1060668 h 1203543"/>
              <a:gd name="connsiteX65" fmla="*/ 658434 w 1568123"/>
              <a:gd name="connsiteY65" fmla="*/ 1070193 h 1203543"/>
              <a:gd name="connsiteX66" fmla="*/ 629859 w 1568123"/>
              <a:gd name="connsiteY66" fmla="*/ 1089243 h 1203543"/>
              <a:gd name="connsiteX67" fmla="*/ 582234 w 1568123"/>
              <a:gd name="connsiteY67" fmla="*/ 1079718 h 1203543"/>
              <a:gd name="connsiteX68" fmla="*/ 544134 w 1568123"/>
              <a:gd name="connsiteY68" fmla="*/ 1022568 h 1203543"/>
              <a:gd name="connsiteX69" fmla="*/ 515559 w 1568123"/>
              <a:gd name="connsiteY69" fmla="*/ 965418 h 1203543"/>
              <a:gd name="connsiteX70" fmla="*/ 496509 w 1568123"/>
              <a:gd name="connsiteY70" fmla="*/ 936843 h 1203543"/>
              <a:gd name="connsiteX71" fmla="*/ 486984 w 1568123"/>
              <a:gd name="connsiteY71" fmla="*/ 908268 h 1203543"/>
              <a:gd name="connsiteX72" fmla="*/ 467934 w 1568123"/>
              <a:gd name="connsiteY72" fmla="*/ 879693 h 1203543"/>
              <a:gd name="connsiteX73" fmla="*/ 448884 w 1568123"/>
              <a:gd name="connsiteY73" fmla="*/ 822543 h 1203543"/>
              <a:gd name="connsiteX74" fmla="*/ 296484 w 1568123"/>
              <a:gd name="connsiteY74" fmla="*/ 698718 h 1203543"/>
              <a:gd name="connsiteX75" fmla="*/ 1209 w 1568123"/>
              <a:gd name="connsiteY75" fmla="*/ 303430 h 1203543"/>
              <a:gd name="connsiteX76" fmla="*/ 196471 w 1568123"/>
              <a:gd name="connsiteY76" fmla="*/ 293905 h 1203543"/>
              <a:gd name="connsiteX77" fmla="*/ 310772 w 1568123"/>
              <a:gd name="connsiteY77" fmla="*/ 312956 h 1203543"/>
              <a:gd name="connsiteX0" fmla="*/ 301247 w 1568123"/>
              <a:gd name="connsiteY0" fmla="*/ 308194 h 1203543"/>
              <a:gd name="connsiteX1" fmla="*/ 415547 w 1568123"/>
              <a:gd name="connsiteY1" fmla="*/ 360580 h 1203543"/>
              <a:gd name="connsiteX2" fmla="*/ 477459 w 1568123"/>
              <a:gd name="connsiteY2" fmla="*/ 408205 h 1203543"/>
              <a:gd name="connsiteX3" fmla="*/ 515559 w 1568123"/>
              <a:gd name="connsiteY3" fmla="*/ 432018 h 1203543"/>
              <a:gd name="connsiteX4" fmla="*/ 534609 w 1568123"/>
              <a:gd name="connsiteY4" fmla="*/ 460593 h 1203543"/>
              <a:gd name="connsiteX5" fmla="*/ 563184 w 1568123"/>
              <a:gd name="connsiteY5" fmla="*/ 489168 h 1203543"/>
              <a:gd name="connsiteX6" fmla="*/ 629859 w 1568123"/>
              <a:gd name="connsiteY6" fmla="*/ 565368 h 1203543"/>
              <a:gd name="connsiteX7" fmla="*/ 648909 w 1568123"/>
              <a:gd name="connsiteY7" fmla="*/ 593943 h 1203543"/>
              <a:gd name="connsiteX8" fmla="*/ 677484 w 1568123"/>
              <a:gd name="connsiteY8" fmla="*/ 603468 h 1203543"/>
              <a:gd name="connsiteX9" fmla="*/ 706059 w 1568123"/>
              <a:gd name="connsiteY9" fmla="*/ 622518 h 1203543"/>
              <a:gd name="connsiteX10" fmla="*/ 734634 w 1568123"/>
              <a:gd name="connsiteY10" fmla="*/ 603468 h 1203543"/>
              <a:gd name="connsiteX11" fmla="*/ 763209 w 1568123"/>
              <a:gd name="connsiteY11" fmla="*/ 546318 h 1203543"/>
              <a:gd name="connsiteX12" fmla="*/ 753684 w 1568123"/>
              <a:gd name="connsiteY12" fmla="*/ 517743 h 1203543"/>
              <a:gd name="connsiteX13" fmla="*/ 696534 w 1568123"/>
              <a:gd name="connsiteY13" fmla="*/ 498693 h 1203543"/>
              <a:gd name="connsiteX14" fmla="*/ 725109 w 1568123"/>
              <a:gd name="connsiteY14" fmla="*/ 479643 h 1203543"/>
              <a:gd name="connsiteX15" fmla="*/ 753684 w 1568123"/>
              <a:gd name="connsiteY15" fmla="*/ 470118 h 1203543"/>
              <a:gd name="connsiteX16" fmla="*/ 796547 w 1568123"/>
              <a:gd name="connsiteY16" fmla="*/ 398681 h 1203543"/>
              <a:gd name="connsiteX17" fmla="*/ 848934 w 1568123"/>
              <a:gd name="connsiteY17" fmla="*/ 379631 h 1203543"/>
              <a:gd name="connsiteX18" fmla="*/ 944184 w 1568123"/>
              <a:gd name="connsiteY18" fmla="*/ 393918 h 1203543"/>
              <a:gd name="connsiteX19" fmla="*/ 972759 w 1568123"/>
              <a:gd name="connsiteY19" fmla="*/ 446306 h 1203543"/>
              <a:gd name="connsiteX20" fmla="*/ 991809 w 1568123"/>
              <a:gd name="connsiteY20" fmla="*/ 489168 h 1203543"/>
              <a:gd name="connsiteX21" fmla="*/ 982284 w 1568123"/>
              <a:gd name="connsiteY21" fmla="*/ 517743 h 1203543"/>
              <a:gd name="connsiteX22" fmla="*/ 991809 w 1568123"/>
              <a:gd name="connsiteY22" fmla="*/ 574893 h 1203543"/>
              <a:gd name="connsiteX23" fmla="*/ 1001334 w 1568123"/>
              <a:gd name="connsiteY23" fmla="*/ 603468 h 1203543"/>
              <a:gd name="connsiteX24" fmla="*/ 1029909 w 1568123"/>
              <a:gd name="connsiteY24" fmla="*/ 612993 h 1203543"/>
              <a:gd name="connsiteX25" fmla="*/ 1068009 w 1568123"/>
              <a:gd name="connsiteY25" fmla="*/ 565368 h 1203543"/>
              <a:gd name="connsiteX26" fmla="*/ 1115634 w 1568123"/>
              <a:gd name="connsiteY26" fmla="*/ 517743 h 1203543"/>
              <a:gd name="connsiteX27" fmla="*/ 1182309 w 1568123"/>
              <a:gd name="connsiteY27" fmla="*/ 441543 h 1203543"/>
              <a:gd name="connsiteX28" fmla="*/ 1229934 w 1568123"/>
              <a:gd name="connsiteY28" fmla="*/ 393918 h 1203543"/>
              <a:gd name="connsiteX29" fmla="*/ 1248984 w 1568123"/>
              <a:gd name="connsiteY29" fmla="*/ 365343 h 1203543"/>
              <a:gd name="connsiteX30" fmla="*/ 1277559 w 1568123"/>
              <a:gd name="connsiteY30" fmla="*/ 336768 h 1203543"/>
              <a:gd name="connsiteX31" fmla="*/ 1315659 w 1568123"/>
              <a:gd name="connsiteY31" fmla="*/ 279618 h 1203543"/>
              <a:gd name="connsiteX32" fmla="*/ 1353759 w 1568123"/>
              <a:gd name="connsiteY32" fmla="*/ 222468 h 1203543"/>
              <a:gd name="connsiteX33" fmla="*/ 1401384 w 1568123"/>
              <a:gd name="connsiteY33" fmla="*/ 165318 h 1203543"/>
              <a:gd name="connsiteX34" fmla="*/ 1477584 w 1568123"/>
              <a:gd name="connsiteY34" fmla="*/ 60543 h 1203543"/>
              <a:gd name="connsiteX35" fmla="*/ 1515684 w 1568123"/>
              <a:gd name="connsiteY35" fmla="*/ 41493 h 1203543"/>
              <a:gd name="connsiteX36" fmla="*/ 1568072 w 1568123"/>
              <a:gd name="connsiteY36" fmla="*/ 3393 h 1203543"/>
              <a:gd name="connsiteX37" fmla="*/ 1525209 w 1568123"/>
              <a:gd name="connsiteY37" fmla="*/ 136743 h 1203543"/>
              <a:gd name="connsiteX38" fmla="*/ 1515684 w 1568123"/>
              <a:gd name="connsiteY38" fmla="*/ 184368 h 1203543"/>
              <a:gd name="connsiteX39" fmla="*/ 1506159 w 1568123"/>
              <a:gd name="connsiteY39" fmla="*/ 222468 h 1203543"/>
              <a:gd name="connsiteX40" fmla="*/ 1496634 w 1568123"/>
              <a:gd name="connsiteY40" fmla="*/ 374868 h 1203543"/>
              <a:gd name="connsiteX41" fmla="*/ 1477584 w 1568123"/>
              <a:gd name="connsiteY41" fmla="*/ 460593 h 1203543"/>
              <a:gd name="connsiteX42" fmla="*/ 1458534 w 1568123"/>
              <a:gd name="connsiteY42" fmla="*/ 565368 h 1203543"/>
              <a:gd name="connsiteX43" fmla="*/ 1449009 w 1568123"/>
              <a:gd name="connsiteY43" fmla="*/ 593943 h 1203543"/>
              <a:gd name="connsiteX44" fmla="*/ 1439484 w 1568123"/>
              <a:gd name="connsiteY44" fmla="*/ 641568 h 1203543"/>
              <a:gd name="connsiteX45" fmla="*/ 1420434 w 1568123"/>
              <a:gd name="connsiteY45" fmla="*/ 698718 h 1203543"/>
              <a:gd name="connsiteX46" fmla="*/ 1410909 w 1568123"/>
              <a:gd name="connsiteY46" fmla="*/ 736818 h 1203543"/>
              <a:gd name="connsiteX47" fmla="*/ 1377572 w 1568123"/>
              <a:gd name="connsiteY47" fmla="*/ 779681 h 1203543"/>
              <a:gd name="connsiteX48" fmla="*/ 1334709 w 1568123"/>
              <a:gd name="connsiteY48" fmla="*/ 841593 h 1203543"/>
              <a:gd name="connsiteX49" fmla="*/ 1248984 w 1568123"/>
              <a:gd name="connsiteY49" fmla="*/ 1022568 h 1203543"/>
              <a:gd name="connsiteX50" fmla="*/ 1201359 w 1568123"/>
              <a:gd name="connsiteY50" fmla="*/ 1070193 h 1203543"/>
              <a:gd name="connsiteX51" fmla="*/ 1153734 w 1568123"/>
              <a:gd name="connsiteY51" fmla="*/ 1117818 h 1203543"/>
              <a:gd name="connsiteX52" fmla="*/ 1106109 w 1568123"/>
              <a:gd name="connsiteY52" fmla="*/ 1079718 h 1203543"/>
              <a:gd name="connsiteX53" fmla="*/ 1077534 w 1568123"/>
              <a:gd name="connsiteY53" fmla="*/ 1060668 h 1203543"/>
              <a:gd name="connsiteX54" fmla="*/ 1048959 w 1568123"/>
              <a:gd name="connsiteY54" fmla="*/ 1032093 h 1203543"/>
              <a:gd name="connsiteX55" fmla="*/ 991809 w 1568123"/>
              <a:gd name="connsiteY55" fmla="*/ 1003518 h 1203543"/>
              <a:gd name="connsiteX56" fmla="*/ 1058484 w 1568123"/>
              <a:gd name="connsiteY56" fmla="*/ 1170206 h 1203543"/>
              <a:gd name="connsiteX57" fmla="*/ 734634 w 1568123"/>
              <a:gd name="connsiteY57" fmla="*/ 1203543 h 1203543"/>
              <a:gd name="connsiteX58" fmla="*/ 706059 w 1568123"/>
              <a:gd name="connsiteY58" fmla="*/ 1165443 h 1203543"/>
              <a:gd name="connsiteX59" fmla="*/ 734634 w 1568123"/>
              <a:gd name="connsiteY59" fmla="*/ 1089243 h 1203543"/>
              <a:gd name="connsiteX60" fmla="*/ 782259 w 1568123"/>
              <a:gd name="connsiteY60" fmla="*/ 1022568 h 1203543"/>
              <a:gd name="connsiteX61" fmla="*/ 791784 w 1568123"/>
              <a:gd name="connsiteY61" fmla="*/ 993993 h 1203543"/>
              <a:gd name="connsiteX62" fmla="*/ 763209 w 1568123"/>
              <a:gd name="connsiteY62" fmla="*/ 1003518 h 1203543"/>
              <a:gd name="connsiteX63" fmla="*/ 706059 w 1568123"/>
              <a:gd name="connsiteY63" fmla="*/ 1032093 h 1203543"/>
              <a:gd name="connsiteX64" fmla="*/ 687009 w 1568123"/>
              <a:gd name="connsiteY64" fmla="*/ 1060668 h 1203543"/>
              <a:gd name="connsiteX65" fmla="*/ 658434 w 1568123"/>
              <a:gd name="connsiteY65" fmla="*/ 1070193 h 1203543"/>
              <a:gd name="connsiteX66" fmla="*/ 629859 w 1568123"/>
              <a:gd name="connsiteY66" fmla="*/ 1089243 h 1203543"/>
              <a:gd name="connsiteX67" fmla="*/ 582234 w 1568123"/>
              <a:gd name="connsiteY67" fmla="*/ 1079718 h 1203543"/>
              <a:gd name="connsiteX68" fmla="*/ 544134 w 1568123"/>
              <a:gd name="connsiteY68" fmla="*/ 1022568 h 1203543"/>
              <a:gd name="connsiteX69" fmla="*/ 515559 w 1568123"/>
              <a:gd name="connsiteY69" fmla="*/ 965418 h 1203543"/>
              <a:gd name="connsiteX70" fmla="*/ 496509 w 1568123"/>
              <a:gd name="connsiteY70" fmla="*/ 936843 h 1203543"/>
              <a:gd name="connsiteX71" fmla="*/ 486984 w 1568123"/>
              <a:gd name="connsiteY71" fmla="*/ 908268 h 1203543"/>
              <a:gd name="connsiteX72" fmla="*/ 467934 w 1568123"/>
              <a:gd name="connsiteY72" fmla="*/ 879693 h 1203543"/>
              <a:gd name="connsiteX73" fmla="*/ 296484 w 1568123"/>
              <a:gd name="connsiteY73" fmla="*/ 698718 h 1203543"/>
              <a:gd name="connsiteX74" fmla="*/ 1209 w 1568123"/>
              <a:gd name="connsiteY74" fmla="*/ 303430 h 1203543"/>
              <a:gd name="connsiteX75" fmla="*/ 196471 w 1568123"/>
              <a:gd name="connsiteY75" fmla="*/ 293905 h 1203543"/>
              <a:gd name="connsiteX76" fmla="*/ 310772 w 1568123"/>
              <a:gd name="connsiteY76" fmla="*/ 312956 h 1203543"/>
              <a:gd name="connsiteX0" fmla="*/ 301247 w 1568123"/>
              <a:gd name="connsiteY0" fmla="*/ 308194 h 1203543"/>
              <a:gd name="connsiteX1" fmla="*/ 415547 w 1568123"/>
              <a:gd name="connsiteY1" fmla="*/ 360580 h 1203543"/>
              <a:gd name="connsiteX2" fmla="*/ 477459 w 1568123"/>
              <a:gd name="connsiteY2" fmla="*/ 408205 h 1203543"/>
              <a:gd name="connsiteX3" fmla="*/ 515559 w 1568123"/>
              <a:gd name="connsiteY3" fmla="*/ 432018 h 1203543"/>
              <a:gd name="connsiteX4" fmla="*/ 534609 w 1568123"/>
              <a:gd name="connsiteY4" fmla="*/ 460593 h 1203543"/>
              <a:gd name="connsiteX5" fmla="*/ 563184 w 1568123"/>
              <a:gd name="connsiteY5" fmla="*/ 489168 h 1203543"/>
              <a:gd name="connsiteX6" fmla="*/ 629859 w 1568123"/>
              <a:gd name="connsiteY6" fmla="*/ 565368 h 1203543"/>
              <a:gd name="connsiteX7" fmla="*/ 648909 w 1568123"/>
              <a:gd name="connsiteY7" fmla="*/ 593943 h 1203543"/>
              <a:gd name="connsiteX8" fmla="*/ 677484 w 1568123"/>
              <a:gd name="connsiteY8" fmla="*/ 603468 h 1203543"/>
              <a:gd name="connsiteX9" fmla="*/ 706059 w 1568123"/>
              <a:gd name="connsiteY9" fmla="*/ 622518 h 1203543"/>
              <a:gd name="connsiteX10" fmla="*/ 734634 w 1568123"/>
              <a:gd name="connsiteY10" fmla="*/ 603468 h 1203543"/>
              <a:gd name="connsiteX11" fmla="*/ 763209 w 1568123"/>
              <a:gd name="connsiteY11" fmla="*/ 546318 h 1203543"/>
              <a:gd name="connsiteX12" fmla="*/ 753684 w 1568123"/>
              <a:gd name="connsiteY12" fmla="*/ 517743 h 1203543"/>
              <a:gd name="connsiteX13" fmla="*/ 696534 w 1568123"/>
              <a:gd name="connsiteY13" fmla="*/ 498693 h 1203543"/>
              <a:gd name="connsiteX14" fmla="*/ 725109 w 1568123"/>
              <a:gd name="connsiteY14" fmla="*/ 479643 h 1203543"/>
              <a:gd name="connsiteX15" fmla="*/ 753684 w 1568123"/>
              <a:gd name="connsiteY15" fmla="*/ 470118 h 1203543"/>
              <a:gd name="connsiteX16" fmla="*/ 796547 w 1568123"/>
              <a:gd name="connsiteY16" fmla="*/ 398681 h 1203543"/>
              <a:gd name="connsiteX17" fmla="*/ 848934 w 1568123"/>
              <a:gd name="connsiteY17" fmla="*/ 379631 h 1203543"/>
              <a:gd name="connsiteX18" fmla="*/ 944184 w 1568123"/>
              <a:gd name="connsiteY18" fmla="*/ 393918 h 1203543"/>
              <a:gd name="connsiteX19" fmla="*/ 972759 w 1568123"/>
              <a:gd name="connsiteY19" fmla="*/ 446306 h 1203543"/>
              <a:gd name="connsiteX20" fmla="*/ 991809 w 1568123"/>
              <a:gd name="connsiteY20" fmla="*/ 489168 h 1203543"/>
              <a:gd name="connsiteX21" fmla="*/ 982284 w 1568123"/>
              <a:gd name="connsiteY21" fmla="*/ 517743 h 1203543"/>
              <a:gd name="connsiteX22" fmla="*/ 991809 w 1568123"/>
              <a:gd name="connsiteY22" fmla="*/ 574893 h 1203543"/>
              <a:gd name="connsiteX23" fmla="*/ 1001334 w 1568123"/>
              <a:gd name="connsiteY23" fmla="*/ 603468 h 1203543"/>
              <a:gd name="connsiteX24" fmla="*/ 1029909 w 1568123"/>
              <a:gd name="connsiteY24" fmla="*/ 612993 h 1203543"/>
              <a:gd name="connsiteX25" fmla="*/ 1068009 w 1568123"/>
              <a:gd name="connsiteY25" fmla="*/ 565368 h 1203543"/>
              <a:gd name="connsiteX26" fmla="*/ 1115634 w 1568123"/>
              <a:gd name="connsiteY26" fmla="*/ 517743 h 1203543"/>
              <a:gd name="connsiteX27" fmla="*/ 1182309 w 1568123"/>
              <a:gd name="connsiteY27" fmla="*/ 441543 h 1203543"/>
              <a:gd name="connsiteX28" fmla="*/ 1229934 w 1568123"/>
              <a:gd name="connsiteY28" fmla="*/ 393918 h 1203543"/>
              <a:gd name="connsiteX29" fmla="*/ 1248984 w 1568123"/>
              <a:gd name="connsiteY29" fmla="*/ 365343 h 1203543"/>
              <a:gd name="connsiteX30" fmla="*/ 1277559 w 1568123"/>
              <a:gd name="connsiteY30" fmla="*/ 336768 h 1203543"/>
              <a:gd name="connsiteX31" fmla="*/ 1315659 w 1568123"/>
              <a:gd name="connsiteY31" fmla="*/ 279618 h 1203543"/>
              <a:gd name="connsiteX32" fmla="*/ 1353759 w 1568123"/>
              <a:gd name="connsiteY32" fmla="*/ 222468 h 1203543"/>
              <a:gd name="connsiteX33" fmla="*/ 1401384 w 1568123"/>
              <a:gd name="connsiteY33" fmla="*/ 165318 h 1203543"/>
              <a:gd name="connsiteX34" fmla="*/ 1477584 w 1568123"/>
              <a:gd name="connsiteY34" fmla="*/ 60543 h 1203543"/>
              <a:gd name="connsiteX35" fmla="*/ 1515684 w 1568123"/>
              <a:gd name="connsiteY35" fmla="*/ 41493 h 1203543"/>
              <a:gd name="connsiteX36" fmla="*/ 1568072 w 1568123"/>
              <a:gd name="connsiteY36" fmla="*/ 3393 h 1203543"/>
              <a:gd name="connsiteX37" fmla="*/ 1525209 w 1568123"/>
              <a:gd name="connsiteY37" fmla="*/ 136743 h 1203543"/>
              <a:gd name="connsiteX38" fmla="*/ 1515684 w 1568123"/>
              <a:gd name="connsiteY38" fmla="*/ 184368 h 1203543"/>
              <a:gd name="connsiteX39" fmla="*/ 1506159 w 1568123"/>
              <a:gd name="connsiteY39" fmla="*/ 222468 h 1203543"/>
              <a:gd name="connsiteX40" fmla="*/ 1496634 w 1568123"/>
              <a:gd name="connsiteY40" fmla="*/ 374868 h 1203543"/>
              <a:gd name="connsiteX41" fmla="*/ 1477584 w 1568123"/>
              <a:gd name="connsiteY41" fmla="*/ 460593 h 1203543"/>
              <a:gd name="connsiteX42" fmla="*/ 1458534 w 1568123"/>
              <a:gd name="connsiteY42" fmla="*/ 565368 h 1203543"/>
              <a:gd name="connsiteX43" fmla="*/ 1449009 w 1568123"/>
              <a:gd name="connsiteY43" fmla="*/ 593943 h 1203543"/>
              <a:gd name="connsiteX44" fmla="*/ 1439484 w 1568123"/>
              <a:gd name="connsiteY44" fmla="*/ 641568 h 1203543"/>
              <a:gd name="connsiteX45" fmla="*/ 1420434 w 1568123"/>
              <a:gd name="connsiteY45" fmla="*/ 698718 h 1203543"/>
              <a:gd name="connsiteX46" fmla="*/ 1410909 w 1568123"/>
              <a:gd name="connsiteY46" fmla="*/ 736818 h 1203543"/>
              <a:gd name="connsiteX47" fmla="*/ 1377572 w 1568123"/>
              <a:gd name="connsiteY47" fmla="*/ 779681 h 1203543"/>
              <a:gd name="connsiteX48" fmla="*/ 1334709 w 1568123"/>
              <a:gd name="connsiteY48" fmla="*/ 841593 h 1203543"/>
              <a:gd name="connsiteX49" fmla="*/ 1248984 w 1568123"/>
              <a:gd name="connsiteY49" fmla="*/ 1022568 h 1203543"/>
              <a:gd name="connsiteX50" fmla="*/ 1201359 w 1568123"/>
              <a:gd name="connsiteY50" fmla="*/ 1070193 h 1203543"/>
              <a:gd name="connsiteX51" fmla="*/ 1153734 w 1568123"/>
              <a:gd name="connsiteY51" fmla="*/ 1117818 h 1203543"/>
              <a:gd name="connsiteX52" fmla="*/ 1106109 w 1568123"/>
              <a:gd name="connsiteY52" fmla="*/ 1079718 h 1203543"/>
              <a:gd name="connsiteX53" fmla="*/ 1077534 w 1568123"/>
              <a:gd name="connsiteY53" fmla="*/ 1060668 h 1203543"/>
              <a:gd name="connsiteX54" fmla="*/ 1048959 w 1568123"/>
              <a:gd name="connsiteY54" fmla="*/ 1032093 h 1203543"/>
              <a:gd name="connsiteX55" fmla="*/ 991809 w 1568123"/>
              <a:gd name="connsiteY55" fmla="*/ 1003518 h 1203543"/>
              <a:gd name="connsiteX56" fmla="*/ 1058484 w 1568123"/>
              <a:gd name="connsiteY56" fmla="*/ 1170206 h 1203543"/>
              <a:gd name="connsiteX57" fmla="*/ 734634 w 1568123"/>
              <a:gd name="connsiteY57" fmla="*/ 1203543 h 1203543"/>
              <a:gd name="connsiteX58" fmla="*/ 706059 w 1568123"/>
              <a:gd name="connsiteY58" fmla="*/ 1165443 h 1203543"/>
              <a:gd name="connsiteX59" fmla="*/ 734634 w 1568123"/>
              <a:gd name="connsiteY59" fmla="*/ 1089243 h 1203543"/>
              <a:gd name="connsiteX60" fmla="*/ 782259 w 1568123"/>
              <a:gd name="connsiteY60" fmla="*/ 1022568 h 1203543"/>
              <a:gd name="connsiteX61" fmla="*/ 791784 w 1568123"/>
              <a:gd name="connsiteY61" fmla="*/ 993993 h 1203543"/>
              <a:gd name="connsiteX62" fmla="*/ 763209 w 1568123"/>
              <a:gd name="connsiteY62" fmla="*/ 1003518 h 1203543"/>
              <a:gd name="connsiteX63" fmla="*/ 706059 w 1568123"/>
              <a:gd name="connsiteY63" fmla="*/ 1032093 h 1203543"/>
              <a:gd name="connsiteX64" fmla="*/ 687009 w 1568123"/>
              <a:gd name="connsiteY64" fmla="*/ 1060668 h 1203543"/>
              <a:gd name="connsiteX65" fmla="*/ 658434 w 1568123"/>
              <a:gd name="connsiteY65" fmla="*/ 1070193 h 1203543"/>
              <a:gd name="connsiteX66" fmla="*/ 629859 w 1568123"/>
              <a:gd name="connsiteY66" fmla="*/ 1089243 h 1203543"/>
              <a:gd name="connsiteX67" fmla="*/ 582234 w 1568123"/>
              <a:gd name="connsiteY67" fmla="*/ 1079718 h 1203543"/>
              <a:gd name="connsiteX68" fmla="*/ 544134 w 1568123"/>
              <a:gd name="connsiteY68" fmla="*/ 1022568 h 1203543"/>
              <a:gd name="connsiteX69" fmla="*/ 515559 w 1568123"/>
              <a:gd name="connsiteY69" fmla="*/ 965418 h 1203543"/>
              <a:gd name="connsiteX70" fmla="*/ 496509 w 1568123"/>
              <a:gd name="connsiteY70" fmla="*/ 936843 h 1203543"/>
              <a:gd name="connsiteX71" fmla="*/ 486984 w 1568123"/>
              <a:gd name="connsiteY71" fmla="*/ 908268 h 1203543"/>
              <a:gd name="connsiteX72" fmla="*/ 296484 w 1568123"/>
              <a:gd name="connsiteY72" fmla="*/ 698718 h 1203543"/>
              <a:gd name="connsiteX73" fmla="*/ 1209 w 1568123"/>
              <a:gd name="connsiteY73" fmla="*/ 303430 h 1203543"/>
              <a:gd name="connsiteX74" fmla="*/ 196471 w 1568123"/>
              <a:gd name="connsiteY74" fmla="*/ 293905 h 1203543"/>
              <a:gd name="connsiteX75" fmla="*/ 310772 w 1568123"/>
              <a:gd name="connsiteY75" fmla="*/ 312956 h 1203543"/>
              <a:gd name="connsiteX0" fmla="*/ 301247 w 1644290"/>
              <a:gd name="connsiteY0" fmla="*/ 287198 h 1182547"/>
              <a:gd name="connsiteX1" fmla="*/ 415547 w 1644290"/>
              <a:gd name="connsiteY1" fmla="*/ 339584 h 1182547"/>
              <a:gd name="connsiteX2" fmla="*/ 477459 w 1644290"/>
              <a:gd name="connsiteY2" fmla="*/ 387209 h 1182547"/>
              <a:gd name="connsiteX3" fmla="*/ 515559 w 1644290"/>
              <a:gd name="connsiteY3" fmla="*/ 411022 h 1182547"/>
              <a:gd name="connsiteX4" fmla="*/ 534609 w 1644290"/>
              <a:gd name="connsiteY4" fmla="*/ 439597 h 1182547"/>
              <a:gd name="connsiteX5" fmla="*/ 563184 w 1644290"/>
              <a:gd name="connsiteY5" fmla="*/ 468172 h 1182547"/>
              <a:gd name="connsiteX6" fmla="*/ 629859 w 1644290"/>
              <a:gd name="connsiteY6" fmla="*/ 544372 h 1182547"/>
              <a:gd name="connsiteX7" fmla="*/ 648909 w 1644290"/>
              <a:gd name="connsiteY7" fmla="*/ 572947 h 1182547"/>
              <a:gd name="connsiteX8" fmla="*/ 677484 w 1644290"/>
              <a:gd name="connsiteY8" fmla="*/ 582472 h 1182547"/>
              <a:gd name="connsiteX9" fmla="*/ 706059 w 1644290"/>
              <a:gd name="connsiteY9" fmla="*/ 601522 h 1182547"/>
              <a:gd name="connsiteX10" fmla="*/ 734634 w 1644290"/>
              <a:gd name="connsiteY10" fmla="*/ 582472 h 1182547"/>
              <a:gd name="connsiteX11" fmla="*/ 763209 w 1644290"/>
              <a:gd name="connsiteY11" fmla="*/ 525322 h 1182547"/>
              <a:gd name="connsiteX12" fmla="*/ 753684 w 1644290"/>
              <a:gd name="connsiteY12" fmla="*/ 496747 h 1182547"/>
              <a:gd name="connsiteX13" fmla="*/ 696534 w 1644290"/>
              <a:gd name="connsiteY13" fmla="*/ 477697 h 1182547"/>
              <a:gd name="connsiteX14" fmla="*/ 725109 w 1644290"/>
              <a:gd name="connsiteY14" fmla="*/ 458647 h 1182547"/>
              <a:gd name="connsiteX15" fmla="*/ 753684 w 1644290"/>
              <a:gd name="connsiteY15" fmla="*/ 449122 h 1182547"/>
              <a:gd name="connsiteX16" fmla="*/ 796547 w 1644290"/>
              <a:gd name="connsiteY16" fmla="*/ 377685 h 1182547"/>
              <a:gd name="connsiteX17" fmla="*/ 848934 w 1644290"/>
              <a:gd name="connsiteY17" fmla="*/ 358635 h 1182547"/>
              <a:gd name="connsiteX18" fmla="*/ 944184 w 1644290"/>
              <a:gd name="connsiteY18" fmla="*/ 372922 h 1182547"/>
              <a:gd name="connsiteX19" fmla="*/ 972759 w 1644290"/>
              <a:gd name="connsiteY19" fmla="*/ 425310 h 1182547"/>
              <a:gd name="connsiteX20" fmla="*/ 991809 w 1644290"/>
              <a:gd name="connsiteY20" fmla="*/ 468172 h 1182547"/>
              <a:gd name="connsiteX21" fmla="*/ 982284 w 1644290"/>
              <a:gd name="connsiteY21" fmla="*/ 496747 h 1182547"/>
              <a:gd name="connsiteX22" fmla="*/ 991809 w 1644290"/>
              <a:gd name="connsiteY22" fmla="*/ 553897 h 1182547"/>
              <a:gd name="connsiteX23" fmla="*/ 1001334 w 1644290"/>
              <a:gd name="connsiteY23" fmla="*/ 582472 h 1182547"/>
              <a:gd name="connsiteX24" fmla="*/ 1029909 w 1644290"/>
              <a:gd name="connsiteY24" fmla="*/ 591997 h 1182547"/>
              <a:gd name="connsiteX25" fmla="*/ 1068009 w 1644290"/>
              <a:gd name="connsiteY25" fmla="*/ 544372 h 1182547"/>
              <a:gd name="connsiteX26" fmla="*/ 1115634 w 1644290"/>
              <a:gd name="connsiteY26" fmla="*/ 496747 h 1182547"/>
              <a:gd name="connsiteX27" fmla="*/ 1182309 w 1644290"/>
              <a:gd name="connsiteY27" fmla="*/ 420547 h 1182547"/>
              <a:gd name="connsiteX28" fmla="*/ 1229934 w 1644290"/>
              <a:gd name="connsiteY28" fmla="*/ 372922 h 1182547"/>
              <a:gd name="connsiteX29" fmla="*/ 1248984 w 1644290"/>
              <a:gd name="connsiteY29" fmla="*/ 344347 h 1182547"/>
              <a:gd name="connsiteX30" fmla="*/ 1277559 w 1644290"/>
              <a:gd name="connsiteY30" fmla="*/ 315772 h 1182547"/>
              <a:gd name="connsiteX31" fmla="*/ 1315659 w 1644290"/>
              <a:gd name="connsiteY31" fmla="*/ 258622 h 1182547"/>
              <a:gd name="connsiteX32" fmla="*/ 1353759 w 1644290"/>
              <a:gd name="connsiteY32" fmla="*/ 201472 h 1182547"/>
              <a:gd name="connsiteX33" fmla="*/ 1401384 w 1644290"/>
              <a:gd name="connsiteY33" fmla="*/ 144322 h 1182547"/>
              <a:gd name="connsiteX34" fmla="*/ 1477584 w 1644290"/>
              <a:gd name="connsiteY34" fmla="*/ 39547 h 1182547"/>
              <a:gd name="connsiteX35" fmla="*/ 1515684 w 1644290"/>
              <a:gd name="connsiteY35" fmla="*/ 20497 h 1182547"/>
              <a:gd name="connsiteX36" fmla="*/ 1644272 w 1644290"/>
              <a:gd name="connsiteY36" fmla="*/ 320534 h 1182547"/>
              <a:gd name="connsiteX37" fmla="*/ 1525209 w 1644290"/>
              <a:gd name="connsiteY37" fmla="*/ 115747 h 1182547"/>
              <a:gd name="connsiteX38" fmla="*/ 1515684 w 1644290"/>
              <a:gd name="connsiteY38" fmla="*/ 163372 h 1182547"/>
              <a:gd name="connsiteX39" fmla="*/ 1506159 w 1644290"/>
              <a:gd name="connsiteY39" fmla="*/ 201472 h 1182547"/>
              <a:gd name="connsiteX40" fmla="*/ 1496634 w 1644290"/>
              <a:gd name="connsiteY40" fmla="*/ 353872 h 1182547"/>
              <a:gd name="connsiteX41" fmla="*/ 1477584 w 1644290"/>
              <a:gd name="connsiteY41" fmla="*/ 439597 h 1182547"/>
              <a:gd name="connsiteX42" fmla="*/ 1458534 w 1644290"/>
              <a:gd name="connsiteY42" fmla="*/ 544372 h 1182547"/>
              <a:gd name="connsiteX43" fmla="*/ 1449009 w 1644290"/>
              <a:gd name="connsiteY43" fmla="*/ 572947 h 1182547"/>
              <a:gd name="connsiteX44" fmla="*/ 1439484 w 1644290"/>
              <a:gd name="connsiteY44" fmla="*/ 620572 h 1182547"/>
              <a:gd name="connsiteX45" fmla="*/ 1420434 w 1644290"/>
              <a:gd name="connsiteY45" fmla="*/ 677722 h 1182547"/>
              <a:gd name="connsiteX46" fmla="*/ 1410909 w 1644290"/>
              <a:gd name="connsiteY46" fmla="*/ 715822 h 1182547"/>
              <a:gd name="connsiteX47" fmla="*/ 1377572 w 1644290"/>
              <a:gd name="connsiteY47" fmla="*/ 758685 h 1182547"/>
              <a:gd name="connsiteX48" fmla="*/ 1334709 w 1644290"/>
              <a:gd name="connsiteY48" fmla="*/ 820597 h 1182547"/>
              <a:gd name="connsiteX49" fmla="*/ 1248984 w 1644290"/>
              <a:gd name="connsiteY49" fmla="*/ 1001572 h 1182547"/>
              <a:gd name="connsiteX50" fmla="*/ 1201359 w 1644290"/>
              <a:gd name="connsiteY50" fmla="*/ 1049197 h 1182547"/>
              <a:gd name="connsiteX51" fmla="*/ 1153734 w 1644290"/>
              <a:gd name="connsiteY51" fmla="*/ 1096822 h 1182547"/>
              <a:gd name="connsiteX52" fmla="*/ 1106109 w 1644290"/>
              <a:gd name="connsiteY52" fmla="*/ 1058722 h 1182547"/>
              <a:gd name="connsiteX53" fmla="*/ 1077534 w 1644290"/>
              <a:gd name="connsiteY53" fmla="*/ 1039672 h 1182547"/>
              <a:gd name="connsiteX54" fmla="*/ 1048959 w 1644290"/>
              <a:gd name="connsiteY54" fmla="*/ 1011097 h 1182547"/>
              <a:gd name="connsiteX55" fmla="*/ 991809 w 1644290"/>
              <a:gd name="connsiteY55" fmla="*/ 982522 h 1182547"/>
              <a:gd name="connsiteX56" fmla="*/ 1058484 w 1644290"/>
              <a:gd name="connsiteY56" fmla="*/ 1149210 h 1182547"/>
              <a:gd name="connsiteX57" fmla="*/ 734634 w 1644290"/>
              <a:gd name="connsiteY57" fmla="*/ 1182547 h 1182547"/>
              <a:gd name="connsiteX58" fmla="*/ 706059 w 1644290"/>
              <a:gd name="connsiteY58" fmla="*/ 1144447 h 1182547"/>
              <a:gd name="connsiteX59" fmla="*/ 734634 w 1644290"/>
              <a:gd name="connsiteY59" fmla="*/ 1068247 h 1182547"/>
              <a:gd name="connsiteX60" fmla="*/ 782259 w 1644290"/>
              <a:gd name="connsiteY60" fmla="*/ 1001572 h 1182547"/>
              <a:gd name="connsiteX61" fmla="*/ 791784 w 1644290"/>
              <a:gd name="connsiteY61" fmla="*/ 972997 h 1182547"/>
              <a:gd name="connsiteX62" fmla="*/ 763209 w 1644290"/>
              <a:gd name="connsiteY62" fmla="*/ 982522 h 1182547"/>
              <a:gd name="connsiteX63" fmla="*/ 706059 w 1644290"/>
              <a:gd name="connsiteY63" fmla="*/ 1011097 h 1182547"/>
              <a:gd name="connsiteX64" fmla="*/ 687009 w 1644290"/>
              <a:gd name="connsiteY64" fmla="*/ 1039672 h 1182547"/>
              <a:gd name="connsiteX65" fmla="*/ 658434 w 1644290"/>
              <a:gd name="connsiteY65" fmla="*/ 1049197 h 1182547"/>
              <a:gd name="connsiteX66" fmla="*/ 629859 w 1644290"/>
              <a:gd name="connsiteY66" fmla="*/ 1068247 h 1182547"/>
              <a:gd name="connsiteX67" fmla="*/ 582234 w 1644290"/>
              <a:gd name="connsiteY67" fmla="*/ 1058722 h 1182547"/>
              <a:gd name="connsiteX68" fmla="*/ 544134 w 1644290"/>
              <a:gd name="connsiteY68" fmla="*/ 1001572 h 1182547"/>
              <a:gd name="connsiteX69" fmla="*/ 515559 w 1644290"/>
              <a:gd name="connsiteY69" fmla="*/ 944422 h 1182547"/>
              <a:gd name="connsiteX70" fmla="*/ 496509 w 1644290"/>
              <a:gd name="connsiteY70" fmla="*/ 915847 h 1182547"/>
              <a:gd name="connsiteX71" fmla="*/ 486984 w 1644290"/>
              <a:gd name="connsiteY71" fmla="*/ 887272 h 1182547"/>
              <a:gd name="connsiteX72" fmla="*/ 296484 w 1644290"/>
              <a:gd name="connsiteY72" fmla="*/ 677722 h 1182547"/>
              <a:gd name="connsiteX73" fmla="*/ 1209 w 1644290"/>
              <a:gd name="connsiteY73" fmla="*/ 282434 h 1182547"/>
              <a:gd name="connsiteX74" fmla="*/ 196471 w 1644290"/>
              <a:gd name="connsiteY74" fmla="*/ 272909 h 1182547"/>
              <a:gd name="connsiteX75" fmla="*/ 310772 w 1644290"/>
              <a:gd name="connsiteY75" fmla="*/ 291960 h 1182547"/>
              <a:gd name="connsiteX0" fmla="*/ 301247 w 1644272"/>
              <a:gd name="connsiteY0" fmla="*/ 287198 h 1182547"/>
              <a:gd name="connsiteX1" fmla="*/ 415547 w 1644272"/>
              <a:gd name="connsiteY1" fmla="*/ 339584 h 1182547"/>
              <a:gd name="connsiteX2" fmla="*/ 477459 w 1644272"/>
              <a:gd name="connsiteY2" fmla="*/ 387209 h 1182547"/>
              <a:gd name="connsiteX3" fmla="*/ 515559 w 1644272"/>
              <a:gd name="connsiteY3" fmla="*/ 411022 h 1182547"/>
              <a:gd name="connsiteX4" fmla="*/ 534609 w 1644272"/>
              <a:gd name="connsiteY4" fmla="*/ 439597 h 1182547"/>
              <a:gd name="connsiteX5" fmla="*/ 563184 w 1644272"/>
              <a:gd name="connsiteY5" fmla="*/ 468172 h 1182547"/>
              <a:gd name="connsiteX6" fmla="*/ 629859 w 1644272"/>
              <a:gd name="connsiteY6" fmla="*/ 544372 h 1182547"/>
              <a:gd name="connsiteX7" fmla="*/ 648909 w 1644272"/>
              <a:gd name="connsiteY7" fmla="*/ 572947 h 1182547"/>
              <a:gd name="connsiteX8" fmla="*/ 677484 w 1644272"/>
              <a:gd name="connsiteY8" fmla="*/ 582472 h 1182547"/>
              <a:gd name="connsiteX9" fmla="*/ 706059 w 1644272"/>
              <a:gd name="connsiteY9" fmla="*/ 601522 h 1182547"/>
              <a:gd name="connsiteX10" fmla="*/ 734634 w 1644272"/>
              <a:gd name="connsiteY10" fmla="*/ 582472 h 1182547"/>
              <a:gd name="connsiteX11" fmla="*/ 763209 w 1644272"/>
              <a:gd name="connsiteY11" fmla="*/ 525322 h 1182547"/>
              <a:gd name="connsiteX12" fmla="*/ 753684 w 1644272"/>
              <a:gd name="connsiteY12" fmla="*/ 496747 h 1182547"/>
              <a:gd name="connsiteX13" fmla="*/ 696534 w 1644272"/>
              <a:gd name="connsiteY13" fmla="*/ 477697 h 1182547"/>
              <a:gd name="connsiteX14" fmla="*/ 725109 w 1644272"/>
              <a:gd name="connsiteY14" fmla="*/ 458647 h 1182547"/>
              <a:gd name="connsiteX15" fmla="*/ 753684 w 1644272"/>
              <a:gd name="connsiteY15" fmla="*/ 449122 h 1182547"/>
              <a:gd name="connsiteX16" fmla="*/ 796547 w 1644272"/>
              <a:gd name="connsiteY16" fmla="*/ 377685 h 1182547"/>
              <a:gd name="connsiteX17" fmla="*/ 848934 w 1644272"/>
              <a:gd name="connsiteY17" fmla="*/ 358635 h 1182547"/>
              <a:gd name="connsiteX18" fmla="*/ 944184 w 1644272"/>
              <a:gd name="connsiteY18" fmla="*/ 372922 h 1182547"/>
              <a:gd name="connsiteX19" fmla="*/ 972759 w 1644272"/>
              <a:gd name="connsiteY19" fmla="*/ 425310 h 1182547"/>
              <a:gd name="connsiteX20" fmla="*/ 991809 w 1644272"/>
              <a:gd name="connsiteY20" fmla="*/ 468172 h 1182547"/>
              <a:gd name="connsiteX21" fmla="*/ 982284 w 1644272"/>
              <a:gd name="connsiteY21" fmla="*/ 496747 h 1182547"/>
              <a:gd name="connsiteX22" fmla="*/ 991809 w 1644272"/>
              <a:gd name="connsiteY22" fmla="*/ 553897 h 1182547"/>
              <a:gd name="connsiteX23" fmla="*/ 1001334 w 1644272"/>
              <a:gd name="connsiteY23" fmla="*/ 582472 h 1182547"/>
              <a:gd name="connsiteX24" fmla="*/ 1029909 w 1644272"/>
              <a:gd name="connsiteY24" fmla="*/ 591997 h 1182547"/>
              <a:gd name="connsiteX25" fmla="*/ 1068009 w 1644272"/>
              <a:gd name="connsiteY25" fmla="*/ 544372 h 1182547"/>
              <a:gd name="connsiteX26" fmla="*/ 1115634 w 1644272"/>
              <a:gd name="connsiteY26" fmla="*/ 496747 h 1182547"/>
              <a:gd name="connsiteX27" fmla="*/ 1182309 w 1644272"/>
              <a:gd name="connsiteY27" fmla="*/ 420547 h 1182547"/>
              <a:gd name="connsiteX28" fmla="*/ 1229934 w 1644272"/>
              <a:gd name="connsiteY28" fmla="*/ 372922 h 1182547"/>
              <a:gd name="connsiteX29" fmla="*/ 1248984 w 1644272"/>
              <a:gd name="connsiteY29" fmla="*/ 344347 h 1182547"/>
              <a:gd name="connsiteX30" fmla="*/ 1277559 w 1644272"/>
              <a:gd name="connsiteY30" fmla="*/ 315772 h 1182547"/>
              <a:gd name="connsiteX31" fmla="*/ 1315659 w 1644272"/>
              <a:gd name="connsiteY31" fmla="*/ 258622 h 1182547"/>
              <a:gd name="connsiteX32" fmla="*/ 1353759 w 1644272"/>
              <a:gd name="connsiteY32" fmla="*/ 201472 h 1182547"/>
              <a:gd name="connsiteX33" fmla="*/ 1401384 w 1644272"/>
              <a:gd name="connsiteY33" fmla="*/ 144322 h 1182547"/>
              <a:gd name="connsiteX34" fmla="*/ 1477584 w 1644272"/>
              <a:gd name="connsiteY34" fmla="*/ 39547 h 1182547"/>
              <a:gd name="connsiteX35" fmla="*/ 1515684 w 1644272"/>
              <a:gd name="connsiteY35" fmla="*/ 20497 h 1182547"/>
              <a:gd name="connsiteX36" fmla="*/ 1644272 w 1644272"/>
              <a:gd name="connsiteY36" fmla="*/ 320534 h 1182547"/>
              <a:gd name="connsiteX37" fmla="*/ 1515684 w 1644272"/>
              <a:gd name="connsiteY37" fmla="*/ 163372 h 1182547"/>
              <a:gd name="connsiteX38" fmla="*/ 1506159 w 1644272"/>
              <a:gd name="connsiteY38" fmla="*/ 201472 h 1182547"/>
              <a:gd name="connsiteX39" fmla="*/ 1496634 w 1644272"/>
              <a:gd name="connsiteY39" fmla="*/ 353872 h 1182547"/>
              <a:gd name="connsiteX40" fmla="*/ 1477584 w 1644272"/>
              <a:gd name="connsiteY40" fmla="*/ 439597 h 1182547"/>
              <a:gd name="connsiteX41" fmla="*/ 1458534 w 1644272"/>
              <a:gd name="connsiteY41" fmla="*/ 544372 h 1182547"/>
              <a:gd name="connsiteX42" fmla="*/ 1449009 w 1644272"/>
              <a:gd name="connsiteY42" fmla="*/ 572947 h 1182547"/>
              <a:gd name="connsiteX43" fmla="*/ 1439484 w 1644272"/>
              <a:gd name="connsiteY43" fmla="*/ 620572 h 1182547"/>
              <a:gd name="connsiteX44" fmla="*/ 1420434 w 1644272"/>
              <a:gd name="connsiteY44" fmla="*/ 677722 h 1182547"/>
              <a:gd name="connsiteX45" fmla="*/ 1410909 w 1644272"/>
              <a:gd name="connsiteY45" fmla="*/ 715822 h 1182547"/>
              <a:gd name="connsiteX46" fmla="*/ 1377572 w 1644272"/>
              <a:gd name="connsiteY46" fmla="*/ 758685 h 1182547"/>
              <a:gd name="connsiteX47" fmla="*/ 1334709 w 1644272"/>
              <a:gd name="connsiteY47" fmla="*/ 820597 h 1182547"/>
              <a:gd name="connsiteX48" fmla="*/ 1248984 w 1644272"/>
              <a:gd name="connsiteY48" fmla="*/ 1001572 h 1182547"/>
              <a:gd name="connsiteX49" fmla="*/ 1201359 w 1644272"/>
              <a:gd name="connsiteY49" fmla="*/ 1049197 h 1182547"/>
              <a:gd name="connsiteX50" fmla="*/ 1153734 w 1644272"/>
              <a:gd name="connsiteY50" fmla="*/ 1096822 h 1182547"/>
              <a:gd name="connsiteX51" fmla="*/ 1106109 w 1644272"/>
              <a:gd name="connsiteY51" fmla="*/ 1058722 h 1182547"/>
              <a:gd name="connsiteX52" fmla="*/ 1077534 w 1644272"/>
              <a:gd name="connsiteY52" fmla="*/ 1039672 h 1182547"/>
              <a:gd name="connsiteX53" fmla="*/ 1048959 w 1644272"/>
              <a:gd name="connsiteY53" fmla="*/ 1011097 h 1182547"/>
              <a:gd name="connsiteX54" fmla="*/ 991809 w 1644272"/>
              <a:gd name="connsiteY54" fmla="*/ 982522 h 1182547"/>
              <a:gd name="connsiteX55" fmla="*/ 1058484 w 1644272"/>
              <a:gd name="connsiteY55" fmla="*/ 1149210 h 1182547"/>
              <a:gd name="connsiteX56" fmla="*/ 734634 w 1644272"/>
              <a:gd name="connsiteY56" fmla="*/ 1182547 h 1182547"/>
              <a:gd name="connsiteX57" fmla="*/ 706059 w 1644272"/>
              <a:gd name="connsiteY57" fmla="*/ 1144447 h 1182547"/>
              <a:gd name="connsiteX58" fmla="*/ 734634 w 1644272"/>
              <a:gd name="connsiteY58" fmla="*/ 1068247 h 1182547"/>
              <a:gd name="connsiteX59" fmla="*/ 782259 w 1644272"/>
              <a:gd name="connsiteY59" fmla="*/ 1001572 h 1182547"/>
              <a:gd name="connsiteX60" fmla="*/ 791784 w 1644272"/>
              <a:gd name="connsiteY60" fmla="*/ 972997 h 1182547"/>
              <a:gd name="connsiteX61" fmla="*/ 763209 w 1644272"/>
              <a:gd name="connsiteY61" fmla="*/ 982522 h 1182547"/>
              <a:gd name="connsiteX62" fmla="*/ 706059 w 1644272"/>
              <a:gd name="connsiteY62" fmla="*/ 1011097 h 1182547"/>
              <a:gd name="connsiteX63" fmla="*/ 687009 w 1644272"/>
              <a:gd name="connsiteY63" fmla="*/ 1039672 h 1182547"/>
              <a:gd name="connsiteX64" fmla="*/ 658434 w 1644272"/>
              <a:gd name="connsiteY64" fmla="*/ 1049197 h 1182547"/>
              <a:gd name="connsiteX65" fmla="*/ 629859 w 1644272"/>
              <a:gd name="connsiteY65" fmla="*/ 1068247 h 1182547"/>
              <a:gd name="connsiteX66" fmla="*/ 582234 w 1644272"/>
              <a:gd name="connsiteY66" fmla="*/ 1058722 h 1182547"/>
              <a:gd name="connsiteX67" fmla="*/ 544134 w 1644272"/>
              <a:gd name="connsiteY67" fmla="*/ 1001572 h 1182547"/>
              <a:gd name="connsiteX68" fmla="*/ 515559 w 1644272"/>
              <a:gd name="connsiteY68" fmla="*/ 944422 h 1182547"/>
              <a:gd name="connsiteX69" fmla="*/ 496509 w 1644272"/>
              <a:gd name="connsiteY69" fmla="*/ 915847 h 1182547"/>
              <a:gd name="connsiteX70" fmla="*/ 486984 w 1644272"/>
              <a:gd name="connsiteY70" fmla="*/ 887272 h 1182547"/>
              <a:gd name="connsiteX71" fmla="*/ 296484 w 1644272"/>
              <a:gd name="connsiteY71" fmla="*/ 677722 h 1182547"/>
              <a:gd name="connsiteX72" fmla="*/ 1209 w 1644272"/>
              <a:gd name="connsiteY72" fmla="*/ 282434 h 1182547"/>
              <a:gd name="connsiteX73" fmla="*/ 196471 w 1644272"/>
              <a:gd name="connsiteY73" fmla="*/ 272909 h 1182547"/>
              <a:gd name="connsiteX74" fmla="*/ 310772 w 1644272"/>
              <a:gd name="connsiteY74" fmla="*/ 291960 h 1182547"/>
              <a:gd name="connsiteX0" fmla="*/ 301247 w 1644290"/>
              <a:gd name="connsiteY0" fmla="*/ 287198 h 1182547"/>
              <a:gd name="connsiteX1" fmla="*/ 415547 w 1644290"/>
              <a:gd name="connsiteY1" fmla="*/ 339584 h 1182547"/>
              <a:gd name="connsiteX2" fmla="*/ 477459 w 1644290"/>
              <a:gd name="connsiteY2" fmla="*/ 387209 h 1182547"/>
              <a:gd name="connsiteX3" fmla="*/ 515559 w 1644290"/>
              <a:gd name="connsiteY3" fmla="*/ 411022 h 1182547"/>
              <a:gd name="connsiteX4" fmla="*/ 534609 w 1644290"/>
              <a:gd name="connsiteY4" fmla="*/ 439597 h 1182547"/>
              <a:gd name="connsiteX5" fmla="*/ 563184 w 1644290"/>
              <a:gd name="connsiteY5" fmla="*/ 468172 h 1182547"/>
              <a:gd name="connsiteX6" fmla="*/ 629859 w 1644290"/>
              <a:gd name="connsiteY6" fmla="*/ 544372 h 1182547"/>
              <a:gd name="connsiteX7" fmla="*/ 648909 w 1644290"/>
              <a:gd name="connsiteY7" fmla="*/ 572947 h 1182547"/>
              <a:gd name="connsiteX8" fmla="*/ 677484 w 1644290"/>
              <a:gd name="connsiteY8" fmla="*/ 582472 h 1182547"/>
              <a:gd name="connsiteX9" fmla="*/ 706059 w 1644290"/>
              <a:gd name="connsiteY9" fmla="*/ 601522 h 1182547"/>
              <a:gd name="connsiteX10" fmla="*/ 734634 w 1644290"/>
              <a:gd name="connsiteY10" fmla="*/ 582472 h 1182547"/>
              <a:gd name="connsiteX11" fmla="*/ 763209 w 1644290"/>
              <a:gd name="connsiteY11" fmla="*/ 525322 h 1182547"/>
              <a:gd name="connsiteX12" fmla="*/ 753684 w 1644290"/>
              <a:gd name="connsiteY12" fmla="*/ 496747 h 1182547"/>
              <a:gd name="connsiteX13" fmla="*/ 696534 w 1644290"/>
              <a:gd name="connsiteY13" fmla="*/ 477697 h 1182547"/>
              <a:gd name="connsiteX14" fmla="*/ 725109 w 1644290"/>
              <a:gd name="connsiteY14" fmla="*/ 458647 h 1182547"/>
              <a:gd name="connsiteX15" fmla="*/ 753684 w 1644290"/>
              <a:gd name="connsiteY15" fmla="*/ 449122 h 1182547"/>
              <a:gd name="connsiteX16" fmla="*/ 796547 w 1644290"/>
              <a:gd name="connsiteY16" fmla="*/ 377685 h 1182547"/>
              <a:gd name="connsiteX17" fmla="*/ 848934 w 1644290"/>
              <a:gd name="connsiteY17" fmla="*/ 358635 h 1182547"/>
              <a:gd name="connsiteX18" fmla="*/ 944184 w 1644290"/>
              <a:gd name="connsiteY18" fmla="*/ 372922 h 1182547"/>
              <a:gd name="connsiteX19" fmla="*/ 972759 w 1644290"/>
              <a:gd name="connsiteY19" fmla="*/ 425310 h 1182547"/>
              <a:gd name="connsiteX20" fmla="*/ 991809 w 1644290"/>
              <a:gd name="connsiteY20" fmla="*/ 468172 h 1182547"/>
              <a:gd name="connsiteX21" fmla="*/ 982284 w 1644290"/>
              <a:gd name="connsiteY21" fmla="*/ 496747 h 1182547"/>
              <a:gd name="connsiteX22" fmla="*/ 991809 w 1644290"/>
              <a:gd name="connsiteY22" fmla="*/ 553897 h 1182547"/>
              <a:gd name="connsiteX23" fmla="*/ 1001334 w 1644290"/>
              <a:gd name="connsiteY23" fmla="*/ 582472 h 1182547"/>
              <a:gd name="connsiteX24" fmla="*/ 1029909 w 1644290"/>
              <a:gd name="connsiteY24" fmla="*/ 591997 h 1182547"/>
              <a:gd name="connsiteX25" fmla="*/ 1068009 w 1644290"/>
              <a:gd name="connsiteY25" fmla="*/ 544372 h 1182547"/>
              <a:gd name="connsiteX26" fmla="*/ 1115634 w 1644290"/>
              <a:gd name="connsiteY26" fmla="*/ 496747 h 1182547"/>
              <a:gd name="connsiteX27" fmla="*/ 1182309 w 1644290"/>
              <a:gd name="connsiteY27" fmla="*/ 420547 h 1182547"/>
              <a:gd name="connsiteX28" fmla="*/ 1229934 w 1644290"/>
              <a:gd name="connsiteY28" fmla="*/ 372922 h 1182547"/>
              <a:gd name="connsiteX29" fmla="*/ 1248984 w 1644290"/>
              <a:gd name="connsiteY29" fmla="*/ 344347 h 1182547"/>
              <a:gd name="connsiteX30" fmla="*/ 1277559 w 1644290"/>
              <a:gd name="connsiteY30" fmla="*/ 315772 h 1182547"/>
              <a:gd name="connsiteX31" fmla="*/ 1315659 w 1644290"/>
              <a:gd name="connsiteY31" fmla="*/ 258622 h 1182547"/>
              <a:gd name="connsiteX32" fmla="*/ 1353759 w 1644290"/>
              <a:gd name="connsiteY32" fmla="*/ 201472 h 1182547"/>
              <a:gd name="connsiteX33" fmla="*/ 1401384 w 1644290"/>
              <a:gd name="connsiteY33" fmla="*/ 144322 h 1182547"/>
              <a:gd name="connsiteX34" fmla="*/ 1477584 w 1644290"/>
              <a:gd name="connsiteY34" fmla="*/ 39547 h 1182547"/>
              <a:gd name="connsiteX35" fmla="*/ 1515684 w 1644290"/>
              <a:gd name="connsiteY35" fmla="*/ 20497 h 1182547"/>
              <a:gd name="connsiteX36" fmla="*/ 1644272 w 1644290"/>
              <a:gd name="connsiteY36" fmla="*/ 320534 h 1182547"/>
              <a:gd name="connsiteX37" fmla="*/ 1506159 w 1644290"/>
              <a:gd name="connsiteY37" fmla="*/ 201472 h 1182547"/>
              <a:gd name="connsiteX38" fmla="*/ 1496634 w 1644290"/>
              <a:gd name="connsiteY38" fmla="*/ 353872 h 1182547"/>
              <a:gd name="connsiteX39" fmla="*/ 1477584 w 1644290"/>
              <a:gd name="connsiteY39" fmla="*/ 439597 h 1182547"/>
              <a:gd name="connsiteX40" fmla="*/ 1458534 w 1644290"/>
              <a:gd name="connsiteY40" fmla="*/ 544372 h 1182547"/>
              <a:gd name="connsiteX41" fmla="*/ 1449009 w 1644290"/>
              <a:gd name="connsiteY41" fmla="*/ 572947 h 1182547"/>
              <a:gd name="connsiteX42" fmla="*/ 1439484 w 1644290"/>
              <a:gd name="connsiteY42" fmla="*/ 620572 h 1182547"/>
              <a:gd name="connsiteX43" fmla="*/ 1420434 w 1644290"/>
              <a:gd name="connsiteY43" fmla="*/ 677722 h 1182547"/>
              <a:gd name="connsiteX44" fmla="*/ 1410909 w 1644290"/>
              <a:gd name="connsiteY44" fmla="*/ 715822 h 1182547"/>
              <a:gd name="connsiteX45" fmla="*/ 1377572 w 1644290"/>
              <a:gd name="connsiteY45" fmla="*/ 758685 h 1182547"/>
              <a:gd name="connsiteX46" fmla="*/ 1334709 w 1644290"/>
              <a:gd name="connsiteY46" fmla="*/ 820597 h 1182547"/>
              <a:gd name="connsiteX47" fmla="*/ 1248984 w 1644290"/>
              <a:gd name="connsiteY47" fmla="*/ 1001572 h 1182547"/>
              <a:gd name="connsiteX48" fmla="*/ 1201359 w 1644290"/>
              <a:gd name="connsiteY48" fmla="*/ 1049197 h 1182547"/>
              <a:gd name="connsiteX49" fmla="*/ 1153734 w 1644290"/>
              <a:gd name="connsiteY49" fmla="*/ 1096822 h 1182547"/>
              <a:gd name="connsiteX50" fmla="*/ 1106109 w 1644290"/>
              <a:gd name="connsiteY50" fmla="*/ 1058722 h 1182547"/>
              <a:gd name="connsiteX51" fmla="*/ 1077534 w 1644290"/>
              <a:gd name="connsiteY51" fmla="*/ 1039672 h 1182547"/>
              <a:gd name="connsiteX52" fmla="*/ 1048959 w 1644290"/>
              <a:gd name="connsiteY52" fmla="*/ 1011097 h 1182547"/>
              <a:gd name="connsiteX53" fmla="*/ 991809 w 1644290"/>
              <a:gd name="connsiteY53" fmla="*/ 982522 h 1182547"/>
              <a:gd name="connsiteX54" fmla="*/ 1058484 w 1644290"/>
              <a:gd name="connsiteY54" fmla="*/ 1149210 h 1182547"/>
              <a:gd name="connsiteX55" fmla="*/ 734634 w 1644290"/>
              <a:gd name="connsiteY55" fmla="*/ 1182547 h 1182547"/>
              <a:gd name="connsiteX56" fmla="*/ 706059 w 1644290"/>
              <a:gd name="connsiteY56" fmla="*/ 1144447 h 1182547"/>
              <a:gd name="connsiteX57" fmla="*/ 734634 w 1644290"/>
              <a:gd name="connsiteY57" fmla="*/ 1068247 h 1182547"/>
              <a:gd name="connsiteX58" fmla="*/ 782259 w 1644290"/>
              <a:gd name="connsiteY58" fmla="*/ 1001572 h 1182547"/>
              <a:gd name="connsiteX59" fmla="*/ 791784 w 1644290"/>
              <a:gd name="connsiteY59" fmla="*/ 972997 h 1182547"/>
              <a:gd name="connsiteX60" fmla="*/ 763209 w 1644290"/>
              <a:gd name="connsiteY60" fmla="*/ 982522 h 1182547"/>
              <a:gd name="connsiteX61" fmla="*/ 706059 w 1644290"/>
              <a:gd name="connsiteY61" fmla="*/ 1011097 h 1182547"/>
              <a:gd name="connsiteX62" fmla="*/ 687009 w 1644290"/>
              <a:gd name="connsiteY62" fmla="*/ 1039672 h 1182547"/>
              <a:gd name="connsiteX63" fmla="*/ 658434 w 1644290"/>
              <a:gd name="connsiteY63" fmla="*/ 1049197 h 1182547"/>
              <a:gd name="connsiteX64" fmla="*/ 629859 w 1644290"/>
              <a:gd name="connsiteY64" fmla="*/ 1068247 h 1182547"/>
              <a:gd name="connsiteX65" fmla="*/ 582234 w 1644290"/>
              <a:gd name="connsiteY65" fmla="*/ 1058722 h 1182547"/>
              <a:gd name="connsiteX66" fmla="*/ 544134 w 1644290"/>
              <a:gd name="connsiteY66" fmla="*/ 1001572 h 1182547"/>
              <a:gd name="connsiteX67" fmla="*/ 515559 w 1644290"/>
              <a:gd name="connsiteY67" fmla="*/ 944422 h 1182547"/>
              <a:gd name="connsiteX68" fmla="*/ 496509 w 1644290"/>
              <a:gd name="connsiteY68" fmla="*/ 915847 h 1182547"/>
              <a:gd name="connsiteX69" fmla="*/ 486984 w 1644290"/>
              <a:gd name="connsiteY69" fmla="*/ 887272 h 1182547"/>
              <a:gd name="connsiteX70" fmla="*/ 296484 w 1644290"/>
              <a:gd name="connsiteY70" fmla="*/ 677722 h 1182547"/>
              <a:gd name="connsiteX71" fmla="*/ 1209 w 1644290"/>
              <a:gd name="connsiteY71" fmla="*/ 282434 h 1182547"/>
              <a:gd name="connsiteX72" fmla="*/ 196471 w 1644290"/>
              <a:gd name="connsiteY72" fmla="*/ 272909 h 1182547"/>
              <a:gd name="connsiteX73" fmla="*/ 310772 w 1644290"/>
              <a:gd name="connsiteY73" fmla="*/ 291960 h 1182547"/>
              <a:gd name="connsiteX0" fmla="*/ 301247 w 1644343"/>
              <a:gd name="connsiteY0" fmla="*/ 287198 h 1182547"/>
              <a:gd name="connsiteX1" fmla="*/ 415547 w 1644343"/>
              <a:gd name="connsiteY1" fmla="*/ 339584 h 1182547"/>
              <a:gd name="connsiteX2" fmla="*/ 477459 w 1644343"/>
              <a:gd name="connsiteY2" fmla="*/ 387209 h 1182547"/>
              <a:gd name="connsiteX3" fmla="*/ 515559 w 1644343"/>
              <a:gd name="connsiteY3" fmla="*/ 411022 h 1182547"/>
              <a:gd name="connsiteX4" fmla="*/ 534609 w 1644343"/>
              <a:gd name="connsiteY4" fmla="*/ 439597 h 1182547"/>
              <a:gd name="connsiteX5" fmla="*/ 563184 w 1644343"/>
              <a:gd name="connsiteY5" fmla="*/ 468172 h 1182547"/>
              <a:gd name="connsiteX6" fmla="*/ 629859 w 1644343"/>
              <a:gd name="connsiteY6" fmla="*/ 544372 h 1182547"/>
              <a:gd name="connsiteX7" fmla="*/ 648909 w 1644343"/>
              <a:gd name="connsiteY7" fmla="*/ 572947 h 1182547"/>
              <a:gd name="connsiteX8" fmla="*/ 677484 w 1644343"/>
              <a:gd name="connsiteY8" fmla="*/ 582472 h 1182547"/>
              <a:gd name="connsiteX9" fmla="*/ 706059 w 1644343"/>
              <a:gd name="connsiteY9" fmla="*/ 601522 h 1182547"/>
              <a:gd name="connsiteX10" fmla="*/ 734634 w 1644343"/>
              <a:gd name="connsiteY10" fmla="*/ 582472 h 1182547"/>
              <a:gd name="connsiteX11" fmla="*/ 763209 w 1644343"/>
              <a:gd name="connsiteY11" fmla="*/ 525322 h 1182547"/>
              <a:gd name="connsiteX12" fmla="*/ 753684 w 1644343"/>
              <a:gd name="connsiteY12" fmla="*/ 496747 h 1182547"/>
              <a:gd name="connsiteX13" fmla="*/ 696534 w 1644343"/>
              <a:gd name="connsiteY13" fmla="*/ 477697 h 1182547"/>
              <a:gd name="connsiteX14" fmla="*/ 725109 w 1644343"/>
              <a:gd name="connsiteY14" fmla="*/ 458647 h 1182547"/>
              <a:gd name="connsiteX15" fmla="*/ 753684 w 1644343"/>
              <a:gd name="connsiteY15" fmla="*/ 449122 h 1182547"/>
              <a:gd name="connsiteX16" fmla="*/ 796547 w 1644343"/>
              <a:gd name="connsiteY16" fmla="*/ 377685 h 1182547"/>
              <a:gd name="connsiteX17" fmla="*/ 848934 w 1644343"/>
              <a:gd name="connsiteY17" fmla="*/ 358635 h 1182547"/>
              <a:gd name="connsiteX18" fmla="*/ 944184 w 1644343"/>
              <a:gd name="connsiteY18" fmla="*/ 372922 h 1182547"/>
              <a:gd name="connsiteX19" fmla="*/ 972759 w 1644343"/>
              <a:gd name="connsiteY19" fmla="*/ 425310 h 1182547"/>
              <a:gd name="connsiteX20" fmla="*/ 991809 w 1644343"/>
              <a:gd name="connsiteY20" fmla="*/ 468172 h 1182547"/>
              <a:gd name="connsiteX21" fmla="*/ 982284 w 1644343"/>
              <a:gd name="connsiteY21" fmla="*/ 496747 h 1182547"/>
              <a:gd name="connsiteX22" fmla="*/ 991809 w 1644343"/>
              <a:gd name="connsiteY22" fmla="*/ 553897 h 1182547"/>
              <a:gd name="connsiteX23" fmla="*/ 1001334 w 1644343"/>
              <a:gd name="connsiteY23" fmla="*/ 582472 h 1182547"/>
              <a:gd name="connsiteX24" fmla="*/ 1029909 w 1644343"/>
              <a:gd name="connsiteY24" fmla="*/ 591997 h 1182547"/>
              <a:gd name="connsiteX25" fmla="*/ 1068009 w 1644343"/>
              <a:gd name="connsiteY25" fmla="*/ 544372 h 1182547"/>
              <a:gd name="connsiteX26" fmla="*/ 1115634 w 1644343"/>
              <a:gd name="connsiteY26" fmla="*/ 496747 h 1182547"/>
              <a:gd name="connsiteX27" fmla="*/ 1182309 w 1644343"/>
              <a:gd name="connsiteY27" fmla="*/ 420547 h 1182547"/>
              <a:gd name="connsiteX28" fmla="*/ 1229934 w 1644343"/>
              <a:gd name="connsiteY28" fmla="*/ 372922 h 1182547"/>
              <a:gd name="connsiteX29" fmla="*/ 1248984 w 1644343"/>
              <a:gd name="connsiteY29" fmla="*/ 344347 h 1182547"/>
              <a:gd name="connsiteX30" fmla="*/ 1277559 w 1644343"/>
              <a:gd name="connsiteY30" fmla="*/ 315772 h 1182547"/>
              <a:gd name="connsiteX31" fmla="*/ 1315659 w 1644343"/>
              <a:gd name="connsiteY31" fmla="*/ 258622 h 1182547"/>
              <a:gd name="connsiteX32" fmla="*/ 1353759 w 1644343"/>
              <a:gd name="connsiteY32" fmla="*/ 201472 h 1182547"/>
              <a:gd name="connsiteX33" fmla="*/ 1401384 w 1644343"/>
              <a:gd name="connsiteY33" fmla="*/ 144322 h 1182547"/>
              <a:gd name="connsiteX34" fmla="*/ 1477584 w 1644343"/>
              <a:gd name="connsiteY34" fmla="*/ 39547 h 1182547"/>
              <a:gd name="connsiteX35" fmla="*/ 1515684 w 1644343"/>
              <a:gd name="connsiteY35" fmla="*/ 20497 h 1182547"/>
              <a:gd name="connsiteX36" fmla="*/ 1644272 w 1644343"/>
              <a:gd name="connsiteY36" fmla="*/ 320534 h 1182547"/>
              <a:gd name="connsiteX37" fmla="*/ 1496634 w 1644343"/>
              <a:gd name="connsiteY37" fmla="*/ 353872 h 1182547"/>
              <a:gd name="connsiteX38" fmla="*/ 1477584 w 1644343"/>
              <a:gd name="connsiteY38" fmla="*/ 439597 h 1182547"/>
              <a:gd name="connsiteX39" fmla="*/ 1458534 w 1644343"/>
              <a:gd name="connsiteY39" fmla="*/ 544372 h 1182547"/>
              <a:gd name="connsiteX40" fmla="*/ 1449009 w 1644343"/>
              <a:gd name="connsiteY40" fmla="*/ 572947 h 1182547"/>
              <a:gd name="connsiteX41" fmla="*/ 1439484 w 1644343"/>
              <a:gd name="connsiteY41" fmla="*/ 620572 h 1182547"/>
              <a:gd name="connsiteX42" fmla="*/ 1420434 w 1644343"/>
              <a:gd name="connsiteY42" fmla="*/ 677722 h 1182547"/>
              <a:gd name="connsiteX43" fmla="*/ 1410909 w 1644343"/>
              <a:gd name="connsiteY43" fmla="*/ 715822 h 1182547"/>
              <a:gd name="connsiteX44" fmla="*/ 1377572 w 1644343"/>
              <a:gd name="connsiteY44" fmla="*/ 758685 h 1182547"/>
              <a:gd name="connsiteX45" fmla="*/ 1334709 w 1644343"/>
              <a:gd name="connsiteY45" fmla="*/ 820597 h 1182547"/>
              <a:gd name="connsiteX46" fmla="*/ 1248984 w 1644343"/>
              <a:gd name="connsiteY46" fmla="*/ 1001572 h 1182547"/>
              <a:gd name="connsiteX47" fmla="*/ 1201359 w 1644343"/>
              <a:gd name="connsiteY47" fmla="*/ 1049197 h 1182547"/>
              <a:gd name="connsiteX48" fmla="*/ 1153734 w 1644343"/>
              <a:gd name="connsiteY48" fmla="*/ 1096822 h 1182547"/>
              <a:gd name="connsiteX49" fmla="*/ 1106109 w 1644343"/>
              <a:gd name="connsiteY49" fmla="*/ 1058722 h 1182547"/>
              <a:gd name="connsiteX50" fmla="*/ 1077534 w 1644343"/>
              <a:gd name="connsiteY50" fmla="*/ 1039672 h 1182547"/>
              <a:gd name="connsiteX51" fmla="*/ 1048959 w 1644343"/>
              <a:gd name="connsiteY51" fmla="*/ 1011097 h 1182547"/>
              <a:gd name="connsiteX52" fmla="*/ 991809 w 1644343"/>
              <a:gd name="connsiteY52" fmla="*/ 982522 h 1182547"/>
              <a:gd name="connsiteX53" fmla="*/ 1058484 w 1644343"/>
              <a:gd name="connsiteY53" fmla="*/ 1149210 h 1182547"/>
              <a:gd name="connsiteX54" fmla="*/ 734634 w 1644343"/>
              <a:gd name="connsiteY54" fmla="*/ 1182547 h 1182547"/>
              <a:gd name="connsiteX55" fmla="*/ 706059 w 1644343"/>
              <a:gd name="connsiteY55" fmla="*/ 1144447 h 1182547"/>
              <a:gd name="connsiteX56" fmla="*/ 734634 w 1644343"/>
              <a:gd name="connsiteY56" fmla="*/ 1068247 h 1182547"/>
              <a:gd name="connsiteX57" fmla="*/ 782259 w 1644343"/>
              <a:gd name="connsiteY57" fmla="*/ 1001572 h 1182547"/>
              <a:gd name="connsiteX58" fmla="*/ 791784 w 1644343"/>
              <a:gd name="connsiteY58" fmla="*/ 972997 h 1182547"/>
              <a:gd name="connsiteX59" fmla="*/ 763209 w 1644343"/>
              <a:gd name="connsiteY59" fmla="*/ 982522 h 1182547"/>
              <a:gd name="connsiteX60" fmla="*/ 706059 w 1644343"/>
              <a:gd name="connsiteY60" fmla="*/ 1011097 h 1182547"/>
              <a:gd name="connsiteX61" fmla="*/ 687009 w 1644343"/>
              <a:gd name="connsiteY61" fmla="*/ 1039672 h 1182547"/>
              <a:gd name="connsiteX62" fmla="*/ 658434 w 1644343"/>
              <a:gd name="connsiteY62" fmla="*/ 1049197 h 1182547"/>
              <a:gd name="connsiteX63" fmla="*/ 629859 w 1644343"/>
              <a:gd name="connsiteY63" fmla="*/ 1068247 h 1182547"/>
              <a:gd name="connsiteX64" fmla="*/ 582234 w 1644343"/>
              <a:gd name="connsiteY64" fmla="*/ 1058722 h 1182547"/>
              <a:gd name="connsiteX65" fmla="*/ 544134 w 1644343"/>
              <a:gd name="connsiteY65" fmla="*/ 1001572 h 1182547"/>
              <a:gd name="connsiteX66" fmla="*/ 515559 w 1644343"/>
              <a:gd name="connsiteY66" fmla="*/ 944422 h 1182547"/>
              <a:gd name="connsiteX67" fmla="*/ 496509 w 1644343"/>
              <a:gd name="connsiteY67" fmla="*/ 915847 h 1182547"/>
              <a:gd name="connsiteX68" fmla="*/ 486984 w 1644343"/>
              <a:gd name="connsiteY68" fmla="*/ 887272 h 1182547"/>
              <a:gd name="connsiteX69" fmla="*/ 296484 w 1644343"/>
              <a:gd name="connsiteY69" fmla="*/ 677722 h 1182547"/>
              <a:gd name="connsiteX70" fmla="*/ 1209 w 1644343"/>
              <a:gd name="connsiteY70" fmla="*/ 282434 h 1182547"/>
              <a:gd name="connsiteX71" fmla="*/ 196471 w 1644343"/>
              <a:gd name="connsiteY71" fmla="*/ 272909 h 1182547"/>
              <a:gd name="connsiteX72" fmla="*/ 310772 w 1644343"/>
              <a:gd name="connsiteY72" fmla="*/ 291960 h 1182547"/>
              <a:gd name="connsiteX0" fmla="*/ 301247 w 1644332"/>
              <a:gd name="connsiteY0" fmla="*/ 252701 h 1148050"/>
              <a:gd name="connsiteX1" fmla="*/ 415547 w 1644332"/>
              <a:gd name="connsiteY1" fmla="*/ 305087 h 1148050"/>
              <a:gd name="connsiteX2" fmla="*/ 477459 w 1644332"/>
              <a:gd name="connsiteY2" fmla="*/ 352712 h 1148050"/>
              <a:gd name="connsiteX3" fmla="*/ 515559 w 1644332"/>
              <a:gd name="connsiteY3" fmla="*/ 376525 h 1148050"/>
              <a:gd name="connsiteX4" fmla="*/ 534609 w 1644332"/>
              <a:gd name="connsiteY4" fmla="*/ 405100 h 1148050"/>
              <a:gd name="connsiteX5" fmla="*/ 563184 w 1644332"/>
              <a:gd name="connsiteY5" fmla="*/ 433675 h 1148050"/>
              <a:gd name="connsiteX6" fmla="*/ 629859 w 1644332"/>
              <a:gd name="connsiteY6" fmla="*/ 509875 h 1148050"/>
              <a:gd name="connsiteX7" fmla="*/ 648909 w 1644332"/>
              <a:gd name="connsiteY7" fmla="*/ 538450 h 1148050"/>
              <a:gd name="connsiteX8" fmla="*/ 677484 w 1644332"/>
              <a:gd name="connsiteY8" fmla="*/ 547975 h 1148050"/>
              <a:gd name="connsiteX9" fmla="*/ 706059 w 1644332"/>
              <a:gd name="connsiteY9" fmla="*/ 567025 h 1148050"/>
              <a:gd name="connsiteX10" fmla="*/ 734634 w 1644332"/>
              <a:gd name="connsiteY10" fmla="*/ 547975 h 1148050"/>
              <a:gd name="connsiteX11" fmla="*/ 763209 w 1644332"/>
              <a:gd name="connsiteY11" fmla="*/ 490825 h 1148050"/>
              <a:gd name="connsiteX12" fmla="*/ 753684 w 1644332"/>
              <a:gd name="connsiteY12" fmla="*/ 462250 h 1148050"/>
              <a:gd name="connsiteX13" fmla="*/ 696534 w 1644332"/>
              <a:gd name="connsiteY13" fmla="*/ 443200 h 1148050"/>
              <a:gd name="connsiteX14" fmla="*/ 725109 w 1644332"/>
              <a:gd name="connsiteY14" fmla="*/ 424150 h 1148050"/>
              <a:gd name="connsiteX15" fmla="*/ 753684 w 1644332"/>
              <a:gd name="connsiteY15" fmla="*/ 414625 h 1148050"/>
              <a:gd name="connsiteX16" fmla="*/ 796547 w 1644332"/>
              <a:gd name="connsiteY16" fmla="*/ 343188 h 1148050"/>
              <a:gd name="connsiteX17" fmla="*/ 848934 w 1644332"/>
              <a:gd name="connsiteY17" fmla="*/ 324138 h 1148050"/>
              <a:gd name="connsiteX18" fmla="*/ 944184 w 1644332"/>
              <a:gd name="connsiteY18" fmla="*/ 338425 h 1148050"/>
              <a:gd name="connsiteX19" fmla="*/ 972759 w 1644332"/>
              <a:gd name="connsiteY19" fmla="*/ 390813 h 1148050"/>
              <a:gd name="connsiteX20" fmla="*/ 991809 w 1644332"/>
              <a:gd name="connsiteY20" fmla="*/ 433675 h 1148050"/>
              <a:gd name="connsiteX21" fmla="*/ 982284 w 1644332"/>
              <a:gd name="connsiteY21" fmla="*/ 462250 h 1148050"/>
              <a:gd name="connsiteX22" fmla="*/ 991809 w 1644332"/>
              <a:gd name="connsiteY22" fmla="*/ 519400 h 1148050"/>
              <a:gd name="connsiteX23" fmla="*/ 1001334 w 1644332"/>
              <a:gd name="connsiteY23" fmla="*/ 547975 h 1148050"/>
              <a:gd name="connsiteX24" fmla="*/ 1029909 w 1644332"/>
              <a:gd name="connsiteY24" fmla="*/ 557500 h 1148050"/>
              <a:gd name="connsiteX25" fmla="*/ 1068009 w 1644332"/>
              <a:gd name="connsiteY25" fmla="*/ 509875 h 1148050"/>
              <a:gd name="connsiteX26" fmla="*/ 1115634 w 1644332"/>
              <a:gd name="connsiteY26" fmla="*/ 462250 h 1148050"/>
              <a:gd name="connsiteX27" fmla="*/ 1182309 w 1644332"/>
              <a:gd name="connsiteY27" fmla="*/ 386050 h 1148050"/>
              <a:gd name="connsiteX28" fmla="*/ 1229934 w 1644332"/>
              <a:gd name="connsiteY28" fmla="*/ 338425 h 1148050"/>
              <a:gd name="connsiteX29" fmla="*/ 1248984 w 1644332"/>
              <a:gd name="connsiteY29" fmla="*/ 309850 h 1148050"/>
              <a:gd name="connsiteX30" fmla="*/ 1277559 w 1644332"/>
              <a:gd name="connsiteY30" fmla="*/ 281275 h 1148050"/>
              <a:gd name="connsiteX31" fmla="*/ 1315659 w 1644332"/>
              <a:gd name="connsiteY31" fmla="*/ 224125 h 1148050"/>
              <a:gd name="connsiteX32" fmla="*/ 1353759 w 1644332"/>
              <a:gd name="connsiteY32" fmla="*/ 166975 h 1148050"/>
              <a:gd name="connsiteX33" fmla="*/ 1401384 w 1644332"/>
              <a:gd name="connsiteY33" fmla="*/ 109825 h 1148050"/>
              <a:gd name="connsiteX34" fmla="*/ 1477584 w 1644332"/>
              <a:gd name="connsiteY34" fmla="*/ 5050 h 1148050"/>
              <a:gd name="connsiteX35" fmla="*/ 1644272 w 1644332"/>
              <a:gd name="connsiteY35" fmla="*/ 286037 h 1148050"/>
              <a:gd name="connsiteX36" fmla="*/ 1496634 w 1644332"/>
              <a:gd name="connsiteY36" fmla="*/ 319375 h 1148050"/>
              <a:gd name="connsiteX37" fmla="*/ 1477584 w 1644332"/>
              <a:gd name="connsiteY37" fmla="*/ 405100 h 1148050"/>
              <a:gd name="connsiteX38" fmla="*/ 1458534 w 1644332"/>
              <a:gd name="connsiteY38" fmla="*/ 509875 h 1148050"/>
              <a:gd name="connsiteX39" fmla="*/ 1449009 w 1644332"/>
              <a:gd name="connsiteY39" fmla="*/ 538450 h 1148050"/>
              <a:gd name="connsiteX40" fmla="*/ 1439484 w 1644332"/>
              <a:gd name="connsiteY40" fmla="*/ 586075 h 1148050"/>
              <a:gd name="connsiteX41" fmla="*/ 1420434 w 1644332"/>
              <a:gd name="connsiteY41" fmla="*/ 643225 h 1148050"/>
              <a:gd name="connsiteX42" fmla="*/ 1410909 w 1644332"/>
              <a:gd name="connsiteY42" fmla="*/ 681325 h 1148050"/>
              <a:gd name="connsiteX43" fmla="*/ 1377572 w 1644332"/>
              <a:gd name="connsiteY43" fmla="*/ 724188 h 1148050"/>
              <a:gd name="connsiteX44" fmla="*/ 1334709 w 1644332"/>
              <a:gd name="connsiteY44" fmla="*/ 786100 h 1148050"/>
              <a:gd name="connsiteX45" fmla="*/ 1248984 w 1644332"/>
              <a:gd name="connsiteY45" fmla="*/ 967075 h 1148050"/>
              <a:gd name="connsiteX46" fmla="*/ 1201359 w 1644332"/>
              <a:gd name="connsiteY46" fmla="*/ 1014700 h 1148050"/>
              <a:gd name="connsiteX47" fmla="*/ 1153734 w 1644332"/>
              <a:gd name="connsiteY47" fmla="*/ 1062325 h 1148050"/>
              <a:gd name="connsiteX48" fmla="*/ 1106109 w 1644332"/>
              <a:gd name="connsiteY48" fmla="*/ 1024225 h 1148050"/>
              <a:gd name="connsiteX49" fmla="*/ 1077534 w 1644332"/>
              <a:gd name="connsiteY49" fmla="*/ 1005175 h 1148050"/>
              <a:gd name="connsiteX50" fmla="*/ 1048959 w 1644332"/>
              <a:gd name="connsiteY50" fmla="*/ 976600 h 1148050"/>
              <a:gd name="connsiteX51" fmla="*/ 991809 w 1644332"/>
              <a:gd name="connsiteY51" fmla="*/ 948025 h 1148050"/>
              <a:gd name="connsiteX52" fmla="*/ 1058484 w 1644332"/>
              <a:gd name="connsiteY52" fmla="*/ 1114713 h 1148050"/>
              <a:gd name="connsiteX53" fmla="*/ 734634 w 1644332"/>
              <a:gd name="connsiteY53" fmla="*/ 1148050 h 1148050"/>
              <a:gd name="connsiteX54" fmla="*/ 706059 w 1644332"/>
              <a:gd name="connsiteY54" fmla="*/ 1109950 h 1148050"/>
              <a:gd name="connsiteX55" fmla="*/ 734634 w 1644332"/>
              <a:gd name="connsiteY55" fmla="*/ 1033750 h 1148050"/>
              <a:gd name="connsiteX56" fmla="*/ 782259 w 1644332"/>
              <a:gd name="connsiteY56" fmla="*/ 967075 h 1148050"/>
              <a:gd name="connsiteX57" fmla="*/ 791784 w 1644332"/>
              <a:gd name="connsiteY57" fmla="*/ 938500 h 1148050"/>
              <a:gd name="connsiteX58" fmla="*/ 763209 w 1644332"/>
              <a:gd name="connsiteY58" fmla="*/ 948025 h 1148050"/>
              <a:gd name="connsiteX59" fmla="*/ 706059 w 1644332"/>
              <a:gd name="connsiteY59" fmla="*/ 976600 h 1148050"/>
              <a:gd name="connsiteX60" fmla="*/ 687009 w 1644332"/>
              <a:gd name="connsiteY60" fmla="*/ 1005175 h 1148050"/>
              <a:gd name="connsiteX61" fmla="*/ 658434 w 1644332"/>
              <a:gd name="connsiteY61" fmla="*/ 1014700 h 1148050"/>
              <a:gd name="connsiteX62" fmla="*/ 629859 w 1644332"/>
              <a:gd name="connsiteY62" fmla="*/ 1033750 h 1148050"/>
              <a:gd name="connsiteX63" fmla="*/ 582234 w 1644332"/>
              <a:gd name="connsiteY63" fmla="*/ 1024225 h 1148050"/>
              <a:gd name="connsiteX64" fmla="*/ 544134 w 1644332"/>
              <a:gd name="connsiteY64" fmla="*/ 967075 h 1148050"/>
              <a:gd name="connsiteX65" fmla="*/ 515559 w 1644332"/>
              <a:gd name="connsiteY65" fmla="*/ 909925 h 1148050"/>
              <a:gd name="connsiteX66" fmla="*/ 496509 w 1644332"/>
              <a:gd name="connsiteY66" fmla="*/ 881350 h 1148050"/>
              <a:gd name="connsiteX67" fmla="*/ 486984 w 1644332"/>
              <a:gd name="connsiteY67" fmla="*/ 852775 h 1148050"/>
              <a:gd name="connsiteX68" fmla="*/ 296484 w 1644332"/>
              <a:gd name="connsiteY68" fmla="*/ 643225 h 1148050"/>
              <a:gd name="connsiteX69" fmla="*/ 1209 w 1644332"/>
              <a:gd name="connsiteY69" fmla="*/ 247937 h 1148050"/>
              <a:gd name="connsiteX70" fmla="*/ 196471 w 1644332"/>
              <a:gd name="connsiteY70" fmla="*/ 238412 h 1148050"/>
              <a:gd name="connsiteX71" fmla="*/ 310772 w 1644332"/>
              <a:gd name="connsiteY71" fmla="*/ 257463 h 1148050"/>
              <a:gd name="connsiteX0" fmla="*/ 301247 w 1645558"/>
              <a:gd name="connsiteY0" fmla="*/ 146959 h 1042308"/>
              <a:gd name="connsiteX1" fmla="*/ 415547 w 1645558"/>
              <a:gd name="connsiteY1" fmla="*/ 199345 h 1042308"/>
              <a:gd name="connsiteX2" fmla="*/ 477459 w 1645558"/>
              <a:gd name="connsiteY2" fmla="*/ 246970 h 1042308"/>
              <a:gd name="connsiteX3" fmla="*/ 515559 w 1645558"/>
              <a:gd name="connsiteY3" fmla="*/ 270783 h 1042308"/>
              <a:gd name="connsiteX4" fmla="*/ 534609 w 1645558"/>
              <a:gd name="connsiteY4" fmla="*/ 299358 h 1042308"/>
              <a:gd name="connsiteX5" fmla="*/ 563184 w 1645558"/>
              <a:gd name="connsiteY5" fmla="*/ 327933 h 1042308"/>
              <a:gd name="connsiteX6" fmla="*/ 629859 w 1645558"/>
              <a:gd name="connsiteY6" fmla="*/ 404133 h 1042308"/>
              <a:gd name="connsiteX7" fmla="*/ 648909 w 1645558"/>
              <a:gd name="connsiteY7" fmla="*/ 432708 h 1042308"/>
              <a:gd name="connsiteX8" fmla="*/ 677484 w 1645558"/>
              <a:gd name="connsiteY8" fmla="*/ 442233 h 1042308"/>
              <a:gd name="connsiteX9" fmla="*/ 706059 w 1645558"/>
              <a:gd name="connsiteY9" fmla="*/ 461283 h 1042308"/>
              <a:gd name="connsiteX10" fmla="*/ 734634 w 1645558"/>
              <a:gd name="connsiteY10" fmla="*/ 442233 h 1042308"/>
              <a:gd name="connsiteX11" fmla="*/ 763209 w 1645558"/>
              <a:gd name="connsiteY11" fmla="*/ 385083 h 1042308"/>
              <a:gd name="connsiteX12" fmla="*/ 753684 w 1645558"/>
              <a:gd name="connsiteY12" fmla="*/ 356508 h 1042308"/>
              <a:gd name="connsiteX13" fmla="*/ 696534 w 1645558"/>
              <a:gd name="connsiteY13" fmla="*/ 337458 h 1042308"/>
              <a:gd name="connsiteX14" fmla="*/ 725109 w 1645558"/>
              <a:gd name="connsiteY14" fmla="*/ 318408 h 1042308"/>
              <a:gd name="connsiteX15" fmla="*/ 753684 w 1645558"/>
              <a:gd name="connsiteY15" fmla="*/ 308883 h 1042308"/>
              <a:gd name="connsiteX16" fmla="*/ 796547 w 1645558"/>
              <a:gd name="connsiteY16" fmla="*/ 237446 h 1042308"/>
              <a:gd name="connsiteX17" fmla="*/ 848934 w 1645558"/>
              <a:gd name="connsiteY17" fmla="*/ 218396 h 1042308"/>
              <a:gd name="connsiteX18" fmla="*/ 944184 w 1645558"/>
              <a:gd name="connsiteY18" fmla="*/ 232683 h 1042308"/>
              <a:gd name="connsiteX19" fmla="*/ 972759 w 1645558"/>
              <a:gd name="connsiteY19" fmla="*/ 285071 h 1042308"/>
              <a:gd name="connsiteX20" fmla="*/ 991809 w 1645558"/>
              <a:gd name="connsiteY20" fmla="*/ 327933 h 1042308"/>
              <a:gd name="connsiteX21" fmla="*/ 982284 w 1645558"/>
              <a:gd name="connsiteY21" fmla="*/ 356508 h 1042308"/>
              <a:gd name="connsiteX22" fmla="*/ 991809 w 1645558"/>
              <a:gd name="connsiteY22" fmla="*/ 413658 h 1042308"/>
              <a:gd name="connsiteX23" fmla="*/ 1001334 w 1645558"/>
              <a:gd name="connsiteY23" fmla="*/ 442233 h 1042308"/>
              <a:gd name="connsiteX24" fmla="*/ 1029909 w 1645558"/>
              <a:gd name="connsiteY24" fmla="*/ 451758 h 1042308"/>
              <a:gd name="connsiteX25" fmla="*/ 1068009 w 1645558"/>
              <a:gd name="connsiteY25" fmla="*/ 404133 h 1042308"/>
              <a:gd name="connsiteX26" fmla="*/ 1115634 w 1645558"/>
              <a:gd name="connsiteY26" fmla="*/ 356508 h 1042308"/>
              <a:gd name="connsiteX27" fmla="*/ 1182309 w 1645558"/>
              <a:gd name="connsiteY27" fmla="*/ 280308 h 1042308"/>
              <a:gd name="connsiteX28" fmla="*/ 1229934 w 1645558"/>
              <a:gd name="connsiteY28" fmla="*/ 232683 h 1042308"/>
              <a:gd name="connsiteX29" fmla="*/ 1248984 w 1645558"/>
              <a:gd name="connsiteY29" fmla="*/ 204108 h 1042308"/>
              <a:gd name="connsiteX30" fmla="*/ 1277559 w 1645558"/>
              <a:gd name="connsiteY30" fmla="*/ 175533 h 1042308"/>
              <a:gd name="connsiteX31" fmla="*/ 1315659 w 1645558"/>
              <a:gd name="connsiteY31" fmla="*/ 118383 h 1042308"/>
              <a:gd name="connsiteX32" fmla="*/ 1353759 w 1645558"/>
              <a:gd name="connsiteY32" fmla="*/ 61233 h 1042308"/>
              <a:gd name="connsiteX33" fmla="*/ 1401384 w 1645558"/>
              <a:gd name="connsiteY33" fmla="*/ 4083 h 1042308"/>
              <a:gd name="connsiteX34" fmla="*/ 1644272 w 1645558"/>
              <a:gd name="connsiteY34" fmla="*/ 180295 h 1042308"/>
              <a:gd name="connsiteX35" fmla="*/ 1496634 w 1645558"/>
              <a:gd name="connsiteY35" fmla="*/ 213633 h 1042308"/>
              <a:gd name="connsiteX36" fmla="*/ 1477584 w 1645558"/>
              <a:gd name="connsiteY36" fmla="*/ 299358 h 1042308"/>
              <a:gd name="connsiteX37" fmla="*/ 1458534 w 1645558"/>
              <a:gd name="connsiteY37" fmla="*/ 404133 h 1042308"/>
              <a:gd name="connsiteX38" fmla="*/ 1449009 w 1645558"/>
              <a:gd name="connsiteY38" fmla="*/ 432708 h 1042308"/>
              <a:gd name="connsiteX39" fmla="*/ 1439484 w 1645558"/>
              <a:gd name="connsiteY39" fmla="*/ 480333 h 1042308"/>
              <a:gd name="connsiteX40" fmla="*/ 1420434 w 1645558"/>
              <a:gd name="connsiteY40" fmla="*/ 537483 h 1042308"/>
              <a:gd name="connsiteX41" fmla="*/ 1410909 w 1645558"/>
              <a:gd name="connsiteY41" fmla="*/ 575583 h 1042308"/>
              <a:gd name="connsiteX42" fmla="*/ 1377572 w 1645558"/>
              <a:gd name="connsiteY42" fmla="*/ 618446 h 1042308"/>
              <a:gd name="connsiteX43" fmla="*/ 1334709 w 1645558"/>
              <a:gd name="connsiteY43" fmla="*/ 680358 h 1042308"/>
              <a:gd name="connsiteX44" fmla="*/ 1248984 w 1645558"/>
              <a:gd name="connsiteY44" fmla="*/ 861333 h 1042308"/>
              <a:gd name="connsiteX45" fmla="*/ 1201359 w 1645558"/>
              <a:gd name="connsiteY45" fmla="*/ 908958 h 1042308"/>
              <a:gd name="connsiteX46" fmla="*/ 1153734 w 1645558"/>
              <a:gd name="connsiteY46" fmla="*/ 956583 h 1042308"/>
              <a:gd name="connsiteX47" fmla="*/ 1106109 w 1645558"/>
              <a:gd name="connsiteY47" fmla="*/ 918483 h 1042308"/>
              <a:gd name="connsiteX48" fmla="*/ 1077534 w 1645558"/>
              <a:gd name="connsiteY48" fmla="*/ 899433 h 1042308"/>
              <a:gd name="connsiteX49" fmla="*/ 1048959 w 1645558"/>
              <a:gd name="connsiteY49" fmla="*/ 870858 h 1042308"/>
              <a:gd name="connsiteX50" fmla="*/ 991809 w 1645558"/>
              <a:gd name="connsiteY50" fmla="*/ 842283 h 1042308"/>
              <a:gd name="connsiteX51" fmla="*/ 1058484 w 1645558"/>
              <a:gd name="connsiteY51" fmla="*/ 1008971 h 1042308"/>
              <a:gd name="connsiteX52" fmla="*/ 734634 w 1645558"/>
              <a:gd name="connsiteY52" fmla="*/ 1042308 h 1042308"/>
              <a:gd name="connsiteX53" fmla="*/ 706059 w 1645558"/>
              <a:gd name="connsiteY53" fmla="*/ 1004208 h 1042308"/>
              <a:gd name="connsiteX54" fmla="*/ 734634 w 1645558"/>
              <a:gd name="connsiteY54" fmla="*/ 928008 h 1042308"/>
              <a:gd name="connsiteX55" fmla="*/ 782259 w 1645558"/>
              <a:gd name="connsiteY55" fmla="*/ 861333 h 1042308"/>
              <a:gd name="connsiteX56" fmla="*/ 791784 w 1645558"/>
              <a:gd name="connsiteY56" fmla="*/ 832758 h 1042308"/>
              <a:gd name="connsiteX57" fmla="*/ 763209 w 1645558"/>
              <a:gd name="connsiteY57" fmla="*/ 842283 h 1042308"/>
              <a:gd name="connsiteX58" fmla="*/ 706059 w 1645558"/>
              <a:gd name="connsiteY58" fmla="*/ 870858 h 1042308"/>
              <a:gd name="connsiteX59" fmla="*/ 687009 w 1645558"/>
              <a:gd name="connsiteY59" fmla="*/ 899433 h 1042308"/>
              <a:gd name="connsiteX60" fmla="*/ 658434 w 1645558"/>
              <a:gd name="connsiteY60" fmla="*/ 908958 h 1042308"/>
              <a:gd name="connsiteX61" fmla="*/ 629859 w 1645558"/>
              <a:gd name="connsiteY61" fmla="*/ 928008 h 1042308"/>
              <a:gd name="connsiteX62" fmla="*/ 582234 w 1645558"/>
              <a:gd name="connsiteY62" fmla="*/ 918483 h 1042308"/>
              <a:gd name="connsiteX63" fmla="*/ 544134 w 1645558"/>
              <a:gd name="connsiteY63" fmla="*/ 861333 h 1042308"/>
              <a:gd name="connsiteX64" fmla="*/ 515559 w 1645558"/>
              <a:gd name="connsiteY64" fmla="*/ 804183 h 1042308"/>
              <a:gd name="connsiteX65" fmla="*/ 496509 w 1645558"/>
              <a:gd name="connsiteY65" fmla="*/ 775608 h 1042308"/>
              <a:gd name="connsiteX66" fmla="*/ 486984 w 1645558"/>
              <a:gd name="connsiteY66" fmla="*/ 747033 h 1042308"/>
              <a:gd name="connsiteX67" fmla="*/ 296484 w 1645558"/>
              <a:gd name="connsiteY67" fmla="*/ 537483 h 1042308"/>
              <a:gd name="connsiteX68" fmla="*/ 1209 w 1645558"/>
              <a:gd name="connsiteY68" fmla="*/ 142195 h 1042308"/>
              <a:gd name="connsiteX69" fmla="*/ 196471 w 1645558"/>
              <a:gd name="connsiteY69" fmla="*/ 132670 h 1042308"/>
              <a:gd name="connsiteX70" fmla="*/ 310772 w 1645558"/>
              <a:gd name="connsiteY70" fmla="*/ 151721 h 1042308"/>
              <a:gd name="connsiteX0" fmla="*/ 301247 w 1646923"/>
              <a:gd name="connsiteY0" fmla="*/ 87153 h 982502"/>
              <a:gd name="connsiteX1" fmla="*/ 415547 w 1646923"/>
              <a:gd name="connsiteY1" fmla="*/ 139539 h 982502"/>
              <a:gd name="connsiteX2" fmla="*/ 477459 w 1646923"/>
              <a:gd name="connsiteY2" fmla="*/ 187164 h 982502"/>
              <a:gd name="connsiteX3" fmla="*/ 515559 w 1646923"/>
              <a:gd name="connsiteY3" fmla="*/ 210977 h 982502"/>
              <a:gd name="connsiteX4" fmla="*/ 534609 w 1646923"/>
              <a:gd name="connsiteY4" fmla="*/ 239552 h 982502"/>
              <a:gd name="connsiteX5" fmla="*/ 563184 w 1646923"/>
              <a:gd name="connsiteY5" fmla="*/ 268127 h 982502"/>
              <a:gd name="connsiteX6" fmla="*/ 629859 w 1646923"/>
              <a:gd name="connsiteY6" fmla="*/ 344327 h 982502"/>
              <a:gd name="connsiteX7" fmla="*/ 648909 w 1646923"/>
              <a:gd name="connsiteY7" fmla="*/ 372902 h 982502"/>
              <a:gd name="connsiteX8" fmla="*/ 677484 w 1646923"/>
              <a:gd name="connsiteY8" fmla="*/ 382427 h 982502"/>
              <a:gd name="connsiteX9" fmla="*/ 706059 w 1646923"/>
              <a:gd name="connsiteY9" fmla="*/ 401477 h 982502"/>
              <a:gd name="connsiteX10" fmla="*/ 734634 w 1646923"/>
              <a:gd name="connsiteY10" fmla="*/ 382427 h 982502"/>
              <a:gd name="connsiteX11" fmla="*/ 763209 w 1646923"/>
              <a:gd name="connsiteY11" fmla="*/ 325277 h 982502"/>
              <a:gd name="connsiteX12" fmla="*/ 753684 w 1646923"/>
              <a:gd name="connsiteY12" fmla="*/ 296702 h 982502"/>
              <a:gd name="connsiteX13" fmla="*/ 696534 w 1646923"/>
              <a:gd name="connsiteY13" fmla="*/ 277652 h 982502"/>
              <a:gd name="connsiteX14" fmla="*/ 725109 w 1646923"/>
              <a:gd name="connsiteY14" fmla="*/ 258602 h 982502"/>
              <a:gd name="connsiteX15" fmla="*/ 753684 w 1646923"/>
              <a:gd name="connsiteY15" fmla="*/ 249077 h 982502"/>
              <a:gd name="connsiteX16" fmla="*/ 796547 w 1646923"/>
              <a:gd name="connsiteY16" fmla="*/ 177640 h 982502"/>
              <a:gd name="connsiteX17" fmla="*/ 848934 w 1646923"/>
              <a:gd name="connsiteY17" fmla="*/ 158590 h 982502"/>
              <a:gd name="connsiteX18" fmla="*/ 944184 w 1646923"/>
              <a:gd name="connsiteY18" fmla="*/ 172877 h 982502"/>
              <a:gd name="connsiteX19" fmla="*/ 972759 w 1646923"/>
              <a:gd name="connsiteY19" fmla="*/ 225265 h 982502"/>
              <a:gd name="connsiteX20" fmla="*/ 991809 w 1646923"/>
              <a:gd name="connsiteY20" fmla="*/ 268127 h 982502"/>
              <a:gd name="connsiteX21" fmla="*/ 982284 w 1646923"/>
              <a:gd name="connsiteY21" fmla="*/ 296702 h 982502"/>
              <a:gd name="connsiteX22" fmla="*/ 991809 w 1646923"/>
              <a:gd name="connsiteY22" fmla="*/ 353852 h 982502"/>
              <a:gd name="connsiteX23" fmla="*/ 1001334 w 1646923"/>
              <a:gd name="connsiteY23" fmla="*/ 382427 h 982502"/>
              <a:gd name="connsiteX24" fmla="*/ 1029909 w 1646923"/>
              <a:gd name="connsiteY24" fmla="*/ 391952 h 982502"/>
              <a:gd name="connsiteX25" fmla="*/ 1068009 w 1646923"/>
              <a:gd name="connsiteY25" fmla="*/ 344327 h 982502"/>
              <a:gd name="connsiteX26" fmla="*/ 1115634 w 1646923"/>
              <a:gd name="connsiteY26" fmla="*/ 296702 h 982502"/>
              <a:gd name="connsiteX27" fmla="*/ 1182309 w 1646923"/>
              <a:gd name="connsiteY27" fmla="*/ 220502 h 982502"/>
              <a:gd name="connsiteX28" fmla="*/ 1229934 w 1646923"/>
              <a:gd name="connsiteY28" fmla="*/ 172877 h 982502"/>
              <a:gd name="connsiteX29" fmla="*/ 1248984 w 1646923"/>
              <a:gd name="connsiteY29" fmla="*/ 144302 h 982502"/>
              <a:gd name="connsiteX30" fmla="*/ 1277559 w 1646923"/>
              <a:gd name="connsiteY30" fmla="*/ 115727 h 982502"/>
              <a:gd name="connsiteX31" fmla="*/ 1315659 w 1646923"/>
              <a:gd name="connsiteY31" fmla="*/ 58577 h 982502"/>
              <a:gd name="connsiteX32" fmla="*/ 1353759 w 1646923"/>
              <a:gd name="connsiteY32" fmla="*/ 1427 h 982502"/>
              <a:gd name="connsiteX33" fmla="*/ 1644272 w 1646923"/>
              <a:gd name="connsiteY33" fmla="*/ 120489 h 982502"/>
              <a:gd name="connsiteX34" fmla="*/ 1496634 w 1646923"/>
              <a:gd name="connsiteY34" fmla="*/ 153827 h 982502"/>
              <a:gd name="connsiteX35" fmla="*/ 1477584 w 1646923"/>
              <a:gd name="connsiteY35" fmla="*/ 239552 h 982502"/>
              <a:gd name="connsiteX36" fmla="*/ 1458534 w 1646923"/>
              <a:gd name="connsiteY36" fmla="*/ 344327 h 982502"/>
              <a:gd name="connsiteX37" fmla="*/ 1449009 w 1646923"/>
              <a:gd name="connsiteY37" fmla="*/ 372902 h 982502"/>
              <a:gd name="connsiteX38" fmla="*/ 1439484 w 1646923"/>
              <a:gd name="connsiteY38" fmla="*/ 420527 h 982502"/>
              <a:gd name="connsiteX39" fmla="*/ 1420434 w 1646923"/>
              <a:gd name="connsiteY39" fmla="*/ 477677 h 982502"/>
              <a:gd name="connsiteX40" fmla="*/ 1410909 w 1646923"/>
              <a:gd name="connsiteY40" fmla="*/ 515777 h 982502"/>
              <a:gd name="connsiteX41" fmla="*/ 1377572 w 1646923"/>
              <a:gd name="connsiteY41" fmla="*/ 558640 h 982502"/>
              <a:gd name="connsiteX42" fmla="*/ 1334709 w 1646923"/>
              <a:gd name="connsiteY42" fmla="*/ 620552 h 982502"/>
              <a:gd name="connsiteX43" fmla="*/ 1248984 w 1646923"/>
              <a:gd name="connsiteY43" fmla="*/ 801527 h 982502"/>
              <a:gd name="connsiteX44" fmla="*/ 1201359 w 1646923"/>
              <a:gd name="connsiteY44" fmla="*/ 849152 h 982502"/>
              <a:gd name="connsiteX45" fmla="*/ 1153734 w 1646923"/>
              <a:gd name="connsiteY45" fmla="*/ 896777 h 982502"/>
              <a:gd name="connsiteX46" fmla="*/ 1106109 w 1646923"/>
              <a:gd name="connsiteY46" fmla="*/ 858677 h 982502"/>
              <a:gd name="connsiteX47" fmla="*/ 1077534 w 1646923"/>
              <a:gd name="connsiteY47" fmla="*/ 839627 h 982502"/>
              <a:gd name="connsiteX48" fmla="*/ 1048959 w 1646923"/>
              <a:gd name="connsiteY48" fmla="*/ 811052 h 982502"/>
              <a:gd name="connsiteX49" fmla="*/ 991809 w 1646923"/>
              <a:gd name="connsiteY49" fmla="*/ 782477 h 982502"/>
              <a:gd name="connsiteX50" fmla="*/ 1058484 w 1646923"/>
              <a:gd name="connsiteY50" fmla="*/ 949165 h 982502"/>
              <a:gd name="connsiteX51" fmla="*/ 734634 w 1646923"/>
              <a:gd name="connsiteY51" fmla="*/ 982502 h 982502"/>
              <a:gd name="connsiteX52" fmla="*/ 706059 w 1646923"/>
              <a:gd name="connsiteY52" fmla="*/ 944402 h 982502"/>
              <a:gd name="connsiteX53" fmla="*/ 734634 w 1646923"/>
              <a:gd name="connsiteY53" fmla="*/ 868202 h 982502"/>
              <a:gd name="connsiteX54" fmla="*/ 782259 w 1646923"/>
              <a:gd name="connsiteY54" fmla="*/ 801527 h 982502"/>
              <a:gd name="connsiteX55" fmla="*/ 791784 w 1646923"/>
              <a:gd name="connsiteY55" fmla="*/ 772952 h 982502"/>
              <a:gd name="connsiteX56" fmla="*/ 763209 w 1646923"/>
              <a:gd name="connsiteY56" fmla="*/ 782477 h 982502"/>
              <a:gd name="connsiteX57" fmla="*/ 706059 w 1646923"/>
              <a:gd name="connsiteY57" fmla="*/ 811052 h 982502"/>
              <a:gd name="connsiteX58" fmla="*/ 687009 w 1646923"/>
              <a:gd name="connsiteY58" fmla="*/ 839627 h 982502"/>
              <a:gd name="connsiteX59" fmla="*/ 658434 w 1646923"/>
              <a:gd name="connsiteY59" fmla="*/ 849152 h 982502"/>
              <a:gd name="connsiteX60" fmla="*/ 629859 w 1646923"/>
              <a:gd name="connsiteY60" fmla="*/ 868202 h 982502"/>
              <a:gd name="connsiteX61" fmla="*/ 582234 w 1646923"/>
              <a:gd name="connsiteY61" fmla="*/ 858677 h 982502"/>
              <a:gd name="connsiteX62" fmla="*/ 544134 w 1646923"/>
              <a:gd name="connsiteY62" fmla="*/ 801527 h 982502"/>
              <a:gd name="connsiteX63" fmla="*/ 515559 w 1646923"/>
              <a:gd name="connsiteY63" fmla="*/ 744377 h 982502"/>
              <a:gd name="connsiteX64" fmla="*/ 496509 w 1646923"/>
              <a:gd name="connsiteY64" fmla="*/ 715802 h 982502"/>
              <a:gd name="connsiteX65" fmla="*/ 486984 w 1646923"/>
              <a:gd name="connsiteY65" fmla="*/ 687227 h 982502"/>
              <a:gd name="connsiteX66" fmla="*/ 296484 w 1646923"/>
              <a:gd name="connsiteY66" fmla="*/ 477677 h 982502"/>
              <a:gd name="connsiteX67" fmla="*/ 1209 w 1646923"/>
              <a:gd name="connsiteY67" fmla="*/ 82389 h 982502"/>
              <a:gd name="connsiteX68" fmla="*/ 196471 w 1646923"/>
              <a:gd name="connsiteY68" fmla="*/ 72864 h 982502"/>
              <a:gd name="connsiteX69" fmla="*/ 310772 w 1646923"/>
              <a:gd name="connsiteY69" fmla="*/ 91915 h 982502"/>
              <a:gd name="connsiteX0" fmla="*/ 301247 w 1648257"/>
              <a:gd name="connsiteY0" fmla="*/ 37848 h 933197"/>
              <a:gd name="connsiteX1" fmla="*/ 415547 w 1648257"/>
              <a:gd name="connsiteY1" fmla="*/ 90234 h 933197"/>
              <a:gd name="connsiteX2" fmla="*/ 477459 w 1648257"/>
              <a:gd name="connsiteY2" fmla="*/ 137859 h 933197"/>
              <a:gd name="connsiteX3" fmla="*/ 515559 w 1648257"/>
              <a:gd name="connsiteY3" fmla="*/ 161672 h 933197"/>
              <a:gd name="connsiteX4" fmla="*/ 534609 w 1648257"/>
              <a:gd name="connsiteY4" fmla="*/ 190247 h 933197"/>
              <a:gd name="connsiteX5" fmla="*/ 563184 w 1648257"/>
              <a:gd name="connsiteY5" fmla="*/ 218822 h 933197"/>
              <a:gd name="connsiteX6" fmla="*/ 629859 w 1648257"/>
              <a:gd name="connsiteY6" fmla="*/ 295022 h 933197"/>
              <a:gd name="connsiteX7" fmla="*/ 648909 w 1648257"/>
              <a:gd name="connsiteY7" fmla="*/ 323597 h 933197"/>
              <a:gd name="connsiteX8" fmla="*/ 677484 w 1648257"/>
              <a:gd name="connsiteY8" fmla="*/ 333122 h 933197"/>
              <a:gd name="connsiteX9" fmla="*/ 706059 w 1648257"/>
              <a:gd name="connsiteY9" fmla="*/ 352172 h 933197"/>
              <a:gd name="connsiteX10" fmla="*/ 734634 w 1648257"/>
              <a:gd name="connsiteY10" fmla="*/ 333122 h 933197"/>
              <a:gd name="connsiteX11" fmla="*/ 763209 w 1648257"/>
              <a:gd name="connsiteY11" fmla="*/ 275972 h 933197"/>
              <a:gd name="connsiteX12" fmla="*/ 753684 w 1648257"/>
              <a:gd name="connsiteY12" fmla="*/ 247397 h 933197"/>
              <a:gd name="connsiteX13" fmla="*/ 696534 w 1648257"/>
              <a:gd name="connsiteY13" fmla="*/ 228347 h 933197"/>
              <a:gd name="connsiteX14" fmla="*/ 725109 w 1648257"/>
              <a:gd name="connsiteY14" fmla="*/ 209297 h 933197"/>
              <a:gd name="connsiteX15" fmla="*/ 753684 w 1648257"/>
              <a:gd name="connsiteY15" fmla="*/ 199772 h 933197"/>
              <a:gd name="connsiteX16" fmla="*/ 796547 w 1648257"/>
              <a:gd name="connsiteY16" fmla="*/ 128335 h 933197"/>
              <a:gd name="connsiteX17" fmla="*/ 848934 w 1648257"/>
              <a:gd name="connsiteY17" fmla="*/ 109285 h 933197"/>
              <a:gd name="connsiteX18" fmla="*/ 944184 w 1648257"/>
              <a:gd name="connsiteY18" fmla="*/ 123572 h 933197"/>
              <a:gd name="connsiteX19" fmla="*/ 972759 w 1648257"/>
              <a:gd name="connsiteY19" fmla="*/ 175960 h 933197"/>
              <a:gd name="connsiteX20" fmla="*/ 991809 w 1648257"/>
              <a:gd name="connsiteY20" fmla="*/ 218822 h 933197"/>
              <a:gd name="connsiteX21" fmla="*/ 982284 w 1648257"/>
              <a:gd name="connsiteY21" fmla="*/ 247397 h 933197"/>
              <a:gd name="connsiteX22" fmla="*/ 991809 w 1648257"/>
              <a:gd name="connsiteY22" fmla="*/ 304547 h 933197"/>
              <a:gd name="connsiteX23" fmla="*/ 1001334 w 1648257"/>
              <a:gd name="connsiteY23" fmla="*/ 333122 h 933197"/>
              <a:gd name="connsiteX24" fmla="*/ 1029909 w 1648257"/>
              <a:gd name="connsiteY24" fmla="*/ 342647 h 933197"/>
              <a:gd name="connsiteX25" fmla="*/ 1068009 w 1648257"/>
              <a:gd name="connsiteY25" fmla="*/ 295022 h 933197"/>
              <a:gd name="connsiteX26" fmla="*/ 1115634 w 1648257"/>
              <a:gd name="connsiteY26" fmla="*/ 247397 h 933197"/>
              <a:gd name="connsiteX27" fmla="*/ 1182309 w 1648257"/>
              <a:gd name="connsiteY27" fmla="*/ 171197 h 933197"/>
              <a:gd name="connsiteX28" fmla="*/ 1229934 w 1648257"/>
              <a:gd name="connsiteY28" fmla="*/ 123572 h 933197"/>
              <a:gd name="connsiteX29" fmla="*/ 1248984 w 1648257"/>
              <a:gd name="connsiteY29" fmla="*/ 94997 h 933197"/>
              <a:gd name="connsiteX30" fmla="*/ 1277559 w 1648257"/>
              <a:gd name="connsiteY30" fmla="*/ 66422 h 933197"/>
              <a:gd name="connsiteX31" fmla="*/ 1315659 w 1648257"/>
              <a:gd name="connsiteY31" fmla="*/ 9272 h 933197"/>
              <a:gd name="connsiteX32" fmla="*/ 1644272 w 1648257"/>
              <a:gd name="connsiteY32" fmla="*/ 71184 h 933197"/>
              <a:gd name="connsiteX33" fmla="*/ 1496634 w 1648257"/>
              <a:gd name="connsiteY33" fmla="*/ 104522 h 933197"/>
              <a:gd name="connsiteX34" fmla="*/ 1477584 w 1648257"/>
              <a:gd name="connsiteY34" fmla="*/ 190247 h 933197"/>
              <a:gd name="connsiteX35" fmla="*/ 1458534 w 1648257"/>
              <a:gd name="connsiteY35" fmla="*/ 295022 h 933197"/>
              <a:gd name="connsiteX36" fmla="*/ 1449009 w 1648257"/>
              <a:gd name="connsiteY36" fmla="*/ 323597 h 933197"/>
              <a:gd name="connsiteX37" fmla="*/ 1439484 w 1648257"/>
              <a:gd name="connsiteY37" fmla="*/ 371222 h 933197"/>
              <a:gd name="connsiteX38" fmla="*/ 1420434 w 1648257"/>
              <a:gd name="connsiteY38" fmla="*/ 428372 h 933197"/>
              <a:gd name="connsiteX39" fmla="*/ 1410909 w 1648257"/>
              <a:gd name="connsiteY39" fmla="*/ 466472 h 933197"/>
              <a:gd name="connsiteX40" fmla="*/ 1377572 w 1648257"/>
              <a:gd name="connsiteY40" fmla="*/ 509335 h 933197"/>
              <a:gd name="connsiteX41" fmla="*/ 1334709 w 1648257"/>
              <a:gd name="connsiteY41" fmla="*/ 571247 h 933197"/>
              <a:gd name="connsiteX42" fmla="*/ 1248984 w 1648257"/>
              <a:gd name="connsiteY42" fmla="*/ 752222 h 933197"/>
              <a:gd name="connsiteX43" fmla="*/ 1201359 w 1648257"/>
              <a:gd name="connsiteY43" fmla="*/ 799847 h 933197"/>
              <a:gd name="connsiteX44" fmla="*/ 1153734 w 1648257"/>
              <a:gd name="connsiteY44" fmla="*/ 847472 h 933197"/>
              <a:gd name="connsiteX45" fmla="*/ 1106109 w 1648257"/>
              <a:gd name="connsiteY45" fmla="*/ 809372 h 933197"/>
              <a:gd name="connsiteX46" fmla="*/ 1077534 w 1648257"/>
              <a:gd name="connsiteY46" fmla="*/ 790322 h 933197"/>
              <a:gd name="connsiteX47" fmla="*/ 1048959 w 1648257"/>
              <a:gd name="connsiteY47" fmla="*/ 761747 h 933197"/>
              <a:gd name="connsiteX48" fmla="*/ 991809 w 1648257"/>
              <a:gd name="connsiteY48" fmla="*/ 733172 h 933197"/>
              <a:gd name="connsiteX49" fmla="*/ 1058484 w 1648257"/>
              <a:gd name="connsiteY49" fmla="*/ 899860 h 933197"/>
              <a:gd name="connsiteX50" fmla="*/ 734634 w 1648257"/>
              <a:gd name="connsiteY50" fmla="*/ 933197 h 933197"/>
              <a:gd name="connsiteX51" fmla="*/ 706059 w 1648257"/>
              <a:gd name="connsiteY51" fmla="*/ 895097 h 933197"/>
              <a:gd name="connsiteX52" fmla="*/ 734634 w 1648257"/>
              <a:gd name="connsiteY52" fmla="*/ 818897 h 933197"/>
              <a:gd name="connsiteX53" fmla="*/ 782259 w 1648257"/>
              <a:gd name="connsiteY53" fmla="*/ 752222 h 933197"/>
              <a:gd name="connsiteX54" fmla="*/ 791784 w 1648257"/>
              <a:gd name="connsiteY54" fmla="*/ 723647 h 933197"/>
              <a:gd name="connsiteX55" fmla="*/ 763209 w 1648257"/>
              <a:gd name="connsiteY55" fmla="*/ 733172 h 933197"/>
              <a:gd name="connsiteX56" fmla="*/ 706059 w 1648257"/>
              <a:gd name="connsiteY56" fmla="*/ 761747 h 933197"/>
              <a:gd name="connsiteX57" fmla="*/ 687009 w 1648257"/>
              <a:gd name="connsiteY57" fmla="*/ 790322 h 933197"/>
              <a:gd name="connsiteX58" fmla="*/ 658434 w 1648257"/>
              <a:gd name="connsiteY58" fmla="*/ 799847 h 933197"/>
              <a:gd name="connsiteX59" fmla="*/ 629859 w 1648257"/>
              <a:gd name="connsiteY59" fmla="*/ 818897 h 933197"/>
              <a:gd name="connsiteX60" fmla="*/ 582234 w 1648257"/>
              <a:gd name="connsiteY60" fmla="*/ 809372 h 933197"/>
              <a:gd name="connsiteX61" fmla="*/ 544134 w 1648257"/>
              <a:gd name="connsiteY61" fmla="*/ 752222 h 933197"/>
              <a:gd name="connsiteX62" fmla="*/ 515559 w 1648257"/>
              <a:gd name="connsiteY62" fmla="*/ 695072 h 933197"/>
              <a:gd name="connsiteX63" fmla="*/ 496509 w 1648257"/>
              <a:gd name="connsiteY63" fmla="*/ 666497 h 933197"/>
              <a:gd name="connsiteX64" fmla="*/ 486984 w 1648257"/>
              <a:gd name="connsiteY64" fmla="*/ 637922 h 933197"/>
              <a:gd name="connsiteX65" fmla="*/ 296484 w 1648257"/>
              <a:gd name="connsiteY65" fmla="*/ 428372 h 933197"/>
              <a:gd name="connsiteX66" fmla="*/ 1209 w 1648257"/>
              <a:gd name="connsiteY66" fmla="*/ 33084 h 933197"/>
              <a:gd name="connsiteX67" fmla="*/ 196471 w 1648257"/>
              <a:gd name="connsiteY67" fmla="*/ 23559 h 933197"/>
              <a:gd name="connsiteX68" fmla="*/ 310772 w 1648257"/>
              <a:gd name="connsiteY68" fmla="*/ 42610 h 933197"/>
              <a:gd name="connsiteX0" fmla="*/ 301247 w 1649766"/>
              <a:gd name="connsiteY0" fmla="*/ 37848 h 933197"/>
              <a:gd name="connsiteX1" fmla="*/ 415547 w 1649766"/>
              <a:gd name="connsiteY1" fmla="*/ 90234 h 933197"/>
              <a:gd name="connsiteX2" fmla="*/ 477459 w 1649766"/>
              <a:gd name="connsiteY2" fmla="*/ 137859 h 933197"/>
              <a:gd name="connsiteX3" fmla="*/ 515559 w 1649766"/>
              <a:gd name="connsiteY3" fmla="*/ 161672 h 933197"/>
              <a:gd name="connsiteX4" fmla="*/ 534609 w 1649766"/>
              <a:gd name="connsiteY4" fmla="*/ 190247 h 933197"/>
              <a:gd name="connsiteX5" fmla="*/ 563184 w 1649766"/>
              <a:gd name="connsiteY5" fmla="*/ 218822 h 933197"/>
              <a:gd name="connsiteX6" fmla="*/ 629859 w 1649766"/>
              <a:gd name="connsiteY6" fmla="*/ 295022 h 933197"/>
              <a:gd name="connsiteX7" fmla="*/ 648909 w 1649766"/>
              <a:gd name="connsiteY7" fmla="*/ 323597 h 933197"/>
              <a:gd name="connsiteX8" fmla="*/ 677484 w 1649766"/>
              <a:gd name="connsiteY8" fmla="*/ 333122 h 933197"/>
              <a:gd name="connsiteX9" fmla="*/ 706059 w 1649766"/>
              <a:gd name="connsiteY9" fmla="*/ 352172 h 933197"/>
              <a:gd name="connsiteX10" fmla="*/ 734634 w 1649766"/>
              <a:gd name="connsiteY10" fmla="*/ 333122 h 933197"/>
              <a:gd name="connsiteX11" fmla="*/ 763209 w 1649766"/>
              <a:gd name="connsiteY11" fmla="*/ 275972 h 933197"/>
              <a:gd name="connsiteX12" fmla="*/ 753684 w 1649766"/>
              <a:gd name="connsiteY12" fmla="*/ 247397 h 933197"/>
              <a:gd name="connsiteX13" fmla="*/ 696534 w 1649766"/>
              <a:gd name="connsiteY13" fmla="*/ 228347 h 933197"/>
              <a:gd name="connsiteX14" fmla="*/ 725109 w 1649766"/>
              <a:gd name="connsiteY14" fmla="*/ 209297 h 933197"/>
              <a:gd name="connsiteX15" fmla="*/ 753684 w 1649766"/>
              <a:gd name="connsiteY15" fmla="*/ 199772 h 933197"/>
              <a:gd name="connsiteX16" fmla="*/ 796547 w 1649766"/>
              <a:gd name="connsiteY16" fmla="*/ 128335 h 933197"/>
              <a:gd name="connsiteX17" fmla="*/ 848934 w 1649766"/>
              <a:gd name="connsiteY17" fmla="*/ 109285 h 933197"/>
              <a:gd name="connsiteX18" fmla="*/ 944184 w 1649766"/>
              <a:gd name="connsiteY18" fmla="*/ 123572 h 933197"/>
              <a:gd name="connsiteX19" fmla="*/ 972759 w 1649766"/>
              <a:gd name="connsiteY19" fmla="*/ 175960 h 933197"/>
              <a:gd name="connsiteX20" fmla="*/ 991809 w 1649766"/>
              <a:gd name="connsiteY20" fmla="*/ 218822 h 933197"/>
              <a:gd name="connsiteX21" fmla="*/ 982284 w 1649766"/>
              <a:gd name="connsiteY21" fmla="*/ 247397 h 933197"/>
              <a:gd name="connsiteX22" fmla="*/ 991809 w 1649766"/>
              <a:gd name="connsiteY22" fmla="*/ 304547 h 933197"/>
              <a:gd name="connsiteX23" fmla="*/ 1001334 w 1649766"/>
              <a:gd name="connsiteY23" fmla="*/ 333122 h 933197"/>
              <a:gd name="connsiteX24" fmla="*/ 1029909 w 1649766"/>
              <a:gd name="connsiteY24" fmla="*/ 342647 h 933197"/>
              <a:gd name="connsiteX25" fmla="*/ 1068009 w 1649766"/>
              <a:gd name="connsiteY25" fmla="*/ 295022 h 933197"/>
              <a:gd name="connsiteX26" fmla="*/ 1115634 w 1649766"/>
              <a:gd name="connsiteY26" fmla="*/ 247397 h 933197"/>
              <a:gd name="connsiteX27" fmla="*/ 1182309 w 1649766"/>
              <a:gd name="connsiteY27" fmla="*/ 171197 h 933197"/>
              <a:gd name="connsiteX28" fmla="*/ 1229934 w 1649766"/>
              <a:gd name="connsiteY28" fmla="*/ 123572 h 933197"/>
              <a:gd name="connsiteX29" fmla="*/ 1248984 w 1649766"/>
              <a:gd name="connsiteY29" fmla="*/ 94997 h 933197"/>
              <a:gd name="connsiteX30" fmla="*/ 1277559 w 1649766"/>
              <a:gd name="connsiteY30" fmla="*/ 66422 h 933197"/>
              <a:gd name="connsiteX31" fmla="*/ 1644272 w 1649766"/>
              <a:gd name="connsiteY31" fmla="*/ 71184 h 933197"/>
              <a:gd name="connsiteX32" fmla="*/ 1496634 w 1649766"/>
              <a:gd name="connsiteY32" fmla="*/ 104522 h 933197"/>
              <a:gd name="connsiteX33" fmla="*/ 1477584 w 1649766"/>
              <a:gd name="connsiteY33" fmla="*/ 190247 h 933197"/>
              <a:gd name="connsiteX34" fmla="*/ 1458534 w 1649766"/>
              <a:gd name="connsiteY34" fmla="*/ 295022 h 933197"/>
              <a:gd name="connsiteX35" fmla="*/ 1449009 w 1649766"/>
              <a:gd name="connsiteY35" fmla="*/ 323597 h 933197"/>
              <a:gd name="connsiteX36" fmla="*/ 1439484 w 1649766"/>
              <a:gd name="connsiteY36" fmla="*/ 371222 h 933197"/>
              <a:gd name="connsiteX37" fmla="*/ 1420434 w 1649766"/>
              <a:gd name="connsiteY37" fmla="*/ 428372 h 933197"/>
              <a:gd name="connsiteX38" fmla="*/ 1410909 w 1649766"/>
              <a:gd name="connsiteY38" fmla="*/ 466472 h 933197"/>
              <a:gd name="connsiteX39" fmla="*/ 1377572 w 1649766"/>
              <a:gd name="connsiteY39" fmla="*/ 509335 h 933197"/>
              <a:gd name="connsiteX40" fmla="*/ 1334709 w 1649766"/>
              <a:gd name="connsiteY40" fmla="*/ 571247 h 933197"/>
              <a:gd name="connsiteX41" fmla="*/ 1248984 w 1649766"/>
              <a:gd name="connsiteY41" fmla="*/ 752222 h 933197"/>
              <a:gd name="connsiteX42" fmla="*/ 1201359 w 1649766"/>
              <a:gd name="connsiteY42" fmla="*/ 799847 h 933197"/>
              <a:gd name="connsiteX43" fmla="*/ 1153734 w 1649766"/>
              <a:gd name="connsiteY43" fmla="*/ 847472 h 933197"/>
              <a:gd name="connsiteX44" fmla="*/ 1106109 w 1649766"/>
              <a:gd name="connsiteY44" fmla="*/ 809372 h 933197"/>
              <a:gd name="connsiteX45" fmla="*/ 1077534 w 1649766"/>
              <a:gd name="connsiteY45" fmla="*/ 790322 h 933197"/>
              <a:gd name="connsiteX46" fmla="*/ 1048959 w 1649766"/>
              <a:gd name="connsiteY46" fmla="*/ 761747 h 933197"/>
              <a:gd name="connsiteX47" fmla="*/ 991809 w 1649766"/>
              <a:gd name="connsiteY47" fmla="*/ 733172 h 933197"/>
              <a:gd name="connsiteX48" fmla="*/ 1058484 w 1649766"/>
              <a:gd name="connsiteY48" fmla="*/ 899860 h 933197"/>
              <a:gd name="connsiteX49" fmla="*/ 734634 w 1649766"/>
              <a:gd name="connsiteY49" fmla="*/ 933197 h 933197"/>
              <a:gd name="connsiteX50" fmla="*/ 706059 w 1649766"/>
              <a:gd name="connsiteY50" fmla="*/ 895097 h 933197"/>
              <a:gd name="connsiteX51" fmla="*/ 734634 w 1649766"/>
              <a:gd name="connsiteY51" fmla="*/ 818897 h 933197"/>
              <a:gd name="connsiteX52" fmla="*/ 782259 w 1649766"/>
              <a:gd name="connsiteY52" fmla="*/ 752222 h 933197"/>
              <a:gd name="connsiteX53" fmla="*/ 791784 w 1649766"/>
              <a:gd name="connsiteY53" fmla="*/ 723647 h 933197"/>
              <a:gd name="connsiteX54" fmla="*/ 763209 w 1649766"/>
              <a:gd name="connsiteY54" fmla="*/ 733172 h 933197"/>
              <a:gd name="connsiteX55" fmla="*/ 706059 w 1649766"/>
              <a:gd name="connsiteY55" fmla="*/ 761747 h 933197"/>
              <a:gd name="connsiteX56" fmla="*/ 687009 w 1649766"/>
              <a:gd name="connsiteY56" fmla="*/ 790322 h 933197"/>
              <a:gd name="connsiteX57" fmla="*/ 658434 w 1649766"/>
              <a:gd name="connsiteY57" fmla="*/ 799847 h 933197"/>
              <a:gd name="connsiteX58" fmla="*/ 629859 w 1649766"/>
              <a:gd name="connsiteY58" fmla="*/ 818897 h 933197"/>
              <a:gd name="connsiteX59" fmla="*/ 582234 w 1649766"/>
              <a:gd name="connsiteY59" fmla="*/ 809372 h 933197"/>
              <a:gd name="connsiteX60" fmla="*/ 544134 w 1649766"/>
              <a:gd name="connsiteY60" fmla="*/ 752222 h 933197"/>
              <a:gd name="connsiteX61" fmla="*/ 515559 w 1649766"/>
              <a:gd name="connsiteY61" fmla="*/ 695072 h 933197"/>
              <a:gd name="connsiteX62" fmla="*/ 496509 w 1649766"/>
              <a:gd name="connsiteY62" fmla="*/ 666497 h 933197"/>
              <a:gd name="connsiteX63" fmla="*/ 486984 w 1649766"/>
              <a:gd name="connsiteY63" fmla="*/ 637922 h 933197"/>
              <a:gd name="connsiteX64" fmla="*/ 296484 w 1649766"/>
              <a:gd name="connsiteY64" fmla="*/ 428372 h 933197"/>
              <a:gd name="connsiteX65" fmla="*/ 1209 w 1649766"/>
              <a:gd name="connsiteY65" fmla="*/ 33084 h 933197"/>
              <a:gd name="connsiteX66" fmla="*/ 196471 w 1649766"/>
              <a:gd name="connsiteY66" fmla="*/ 23559 h 933197"/>
              <a:gd name="connsiteX67" fmla="*/ 310772 w 1649766"/>
              <a:gd name="connsiteY67" fmla="*/ 42610 h 933197"/>
              <a:gd name="connsiteX0" fmla="*/ 301247 w 1650995"/>
              <a:gd name="connsiteY0" fmla="*/ 37848 h 933197"/>
              <a:gd name="connsiteX1" fmla="*/ 415547 w 1650995"/>
              <a:gd name="connsiteY1" fmla="*/ 90234 h 933197"/>
              <a:gd name="connsiteX2" fmla="*/ 477459 w 1650995"/>
              <a:gd name="connsiteY2" fmla="*/ 137859 h 933197"/>
              <a:gd name="connsiteX3" fmla="*/ 515559 w 1650995"/>
              <a:gd name="connsiteY3" fmla="*/ 161672 h 933197"/>
              <a:gd name="connsiteX4" fmla="*/ 534609 w 1650995"/>
              <a:gd name="connsiteY4" fmla="*/ 190247 h 933197"/>
              <a:gd name="connsiteX5" fmla="*/ 563184 w 1650995"/>
              <a:gd name="connsiteY5" fmla="*/ 218822 h 933197"/>
              <a:gd name="connsiteX6" fmla="*/ 629859 w 1650995"/>
              <a:gd name="connsiteY6" fmla="*/ 295022 h 933197"/>
              <a:gd name="connsiteX7" fmla="*/ 648909 w 1650995"/>
              <a:gd name="connsiteY7" fmla="*/ 323597 h 933197"/>
              <a:gd name="connsiteX8" fmla="*/ 677484 w 1650995"/>
              <a:gd name="connsiteY8" fmla="*/ 333122 h 933197"/>
              <a:gd name="connsiteX9" fmla="*/ 706059 w 1650995"/>
              <a:gd name="connsiteY9" fmla="*/ 352172 h 933197"/>
              <a:gd name="connsiteX10" fmla="*/ 734634 w 1650995"/>
              <a:gd name="connsiteY10" fmla="*/ 333122 h 933197"/>
              <a:gd name="connsiteX11" fmla="*/ 763209 w 1650995"/>
              <a:gd name="connsiteY11" fmla="*/ 275972 h 933197"/>
              <a:gd name="connsiteX12" fmla="*/ 753684 w 1650995"/>
              <a:gd name="connsiteY12" fmla="*/ 247397 h 933197"/>
              <a:gd name="connsiteX13" fmla="*/ 696534 w 1650995"/>
              <a:gd name="connsiteY13" fmla="*/ 228347 h 933197"/>
              <a:gd name="connsiteX14" fmla="*/ 725109 w 1650995"/>
              <a:gd name="connsiteY14" fmla="*/ 209297 h 933197"/>
              <a:gd name="connsiteX15" fmla="*/ 753684 w 1650995"/>
              <a:gd name="connsiteY15" fmla="*/ 199772 h 933197"/>
              <a:gd name="connsiteX16" fmla="*/ 796547 w 1650995"/>
              <a:gd name="connsiteY16" fmla="*/ 128335 h 933197"/>
              <a:gd name="connsiteX17" fmla="*/ 848934 w 1650995"/>
              <a:gd name="connsiteY17" fmla="*/ 109285 h 933197"/>
              <a:gd name="connsiteX18" fmla="*/ 944184 w 1650995"/>
              <a:gd name="connsiteY18" fmla="*/ 123572 h 933197"/>
              <a:gd name="connsiteX19" fmla="*/ 972759 w 1650995"/>
              <a:gd name="connsiteY19" fmla="*/ 175960 h 933197"/>
              <a:gd name="connsiteX20" fmla="*/ 991809 w 1650995"/>
              <a:gd name="connsiteY20" fmla="*/ 218822 h 933197"/>
              <a:gd name="connsiteX21" fmla="*/ 982284 w 1650995"/>
              <a:gd name="connsiteY21" fmla="*/ 247397 h 933197"/>
              <a:gd name="connsiteX22" fmla="*/ 991809 w 1650995"/>
              <a:gd name="connsiteY22" fmla="*/ 304547 h 933197"/>
              <a:gd name="connsiteX23" fmla="*/ 1001334 w 1650995"/>
              <a:gd name="connsiteY23" fmla="*/ 333122 h 933197"/>
              <a:gd name="connsiteX24" fmla="*/ 1029909 w 1650995"/>
              <a:gd name="connsiteY24" fmla="*/ 342647 h 933197"/>
              <a:gd name="connsiteX25" fmla="*/ 1068009 w 1650995"/>
              <a:gd name="connsiteY25" fmla="*/ 295022 h 933197"/>
              <a:gd name="connsiteX26" fmla="*/ 1115634 w 1650995"/>
              <a:gd name="connsiteY26" fmla="*/ 247397 h 933197"/>
              <a:gd name="connsiteX27" fmla="*/ 1182309 w 1650995"/>
              <a:gd name="connsiteY27" fmla="*/ 171197 h 933197"/>
              <a:gd name="connsiteX28" fmla="*/ 1229934 w 1650995"/>
              <a:gd name="connsiteY28" fmla="*/ 123572 h 933197"/>
              <a:gd name="connsiteX29" fmla="*/ 1248984 w 1650995"/>
              <a:gd name="connsiteY29" fmla="*/ 94997 h 933197"/>
              <a:gd name="connsiteX30" fmla="*/ 1644272 w 1650995"/>
              <a:gd name="connsiteY30" fmla="*/ 71184 h 933197"/>
              <a:gd name="connsiteX31" fmla="*/ 1496634 w 1650995"/>
              <a:gd name="connsiteY31" fmla="*/ 104522 h 933197"/>
              <a:gd name="connsiteX32" fmla="*/ 1477584 w 1650995"/>
              <a:gd name="connsiteY32" fmla="*/ 190247 h 933197"/>
              <a:gd name="connsiteX33" fmla="*/ 1458534 w 1650995"/>
              <a:gd name="connsiteY33" fmla="*/ 295022 h 933197"/>
              <a:gd name="connsiteX34" fmla="*/ 1449009 w 1650995"/>
              <a:gd name="connsiteY34" fmla="*/ 323597 h 933197"/>
              <a:gd name="connsiteX35" fmla="*/ 1439484 w 1650995"/>
              <a:gd name="connsiteY35" fmla="*/ 371222 h 933197"/>
              <a:gd name="connsiteX36" fmla="*/ 1420434 w 1650995"/>
              <a:gd name="connsiteY36" fmla="*/ 428372 h 933197"/>
              <a:gd name="connsiteX37" fmla="*/ 1410909 w 1650995"/>
              <a:gd name="connsiteY37" fmla="*/ 466472 h 933197"/>
              <a:gd name="connsiteX38" fmla="*/ 1377572 w 1650995"/>
              <a:gd name="connsiteY38" fmla="*/ 509335 h 933197"/>
              <a:gd name="connsiteX39" fmla="*/ 1334709 w 1650995"/>
              <a:gd name="connsiteY39" fmla="*/ 571247 h 933197"/>
              <a:gd name="connsiteX40" fmla="*/ 1248984 w 1650995"/>
              <a:gd name="connsiteY40" fmla="*/ 752222 h 933197"/>
              <a:gd name="connsiteX41" fmla="*/ 1201359 w 1650995"/>
              <a:gd name="connsiteY41" fmla="*/ 799847 h 933197"/>
              <a:gd name="connsiteX42" fmla="*/ 1153734 w 1650995"/>
              <a:gd name="connsiteY42" fmla="*/ 847472 h 933197"/>
              <a:gd name="connsiteX43" fmla="*/ 1106109 w 1650995"/>
              <a:gd name="connsiteY43" fmla="*/ 809372 h 933197"/>
              <a:gd name="connsiteX44" fmla="*/ 1077534 w 1650995"/>
              <a:gd name="connsiteY44" fmla="*/ 790322 h 933197"/>
              <a:gd name="connsiteX45" fmla="*/ 1048959 w 1650995"/>
              <a:gd name="connsiteY45" fmla="*/ 761747 h 933197"/>
              <a:gd name="connsiteX46" fmla="*/ 991809 w 1650995"/>
              <a:gd name="connsiteY46" fmla="*/ 733172 h 933197"/>
              <a:gd name="connsiteX47" fmla="*/ 1058484 w 1650995"/>
              <a:gd name="connsiteY47" fmla="*/ 899860 h 933197"/>
              <a:gd name="connsiteX48" fmla="*/ 734634 w 1650995"/>
              <a:gd name="connsiteY48" fmla="*/ 933197 h 933197"/>
              <a:gd name="connsiteX49" fmla="*/ 706059 w 1650995"/>
              <a:gd name="connsiteY49" fmla="*/ 895097 h 933197"/>
              <a:gd name="connsiteX50" fmla="*/ 734634 w 1650995"/>
              <a:gd name="connsiteY50" fmla="*/ 818897 h 933197"/>
              <a:gd name="connsiteX51" fmla="*/ 782259 w 1650995"/>
              <a:gd name="connsiteY51" fmla="*/ 752222 h 933197"/>
              <a:gd name="connsiteX52" fmla="*/ 791784 w 1650995"/>
              <a:gd name="connsiteY52" fmla="*/ 723647 h 933197"/>
              <a:gd name="connsiteX53" fmla="*/ 763209 w 1650995"/>
              <a:gd name="connsiteY53" fmla="*/ 733172 h 933197"/>
              <a:gd name="connsiteX54" fmla="*/ 706059 w 1650995"/>
              <a:gd name="connsiteY54" fmla="*/ 761747 h 933197"/>
              <a:gd name="connsiteX55" fmla="*/ 687009 w 1650995"/>
              <a:gd name="connsiteY55" fmla="*/ 790322 h 933197"/>
              <a:gd name="connsiteX56" fmla="*/ 658434 w 1650995"/>
              <a:gd name="connsiteY56" fmla="*/ 799847 h 933197"/>
              <a:gd name="connsiteX57" fmla="*/ 629859 w 1650995"/>
              <a:gd name="connsiteY57" fmla="*/ 818897 h 933197"/>
              <a:gd name="connsiteX58" fmla="*/ 582234 w 1650995"/>
              <a:gd name="connsiteY58" fmla="*/ 809372 h 933197"/>
              <a:gd name="connsiteX59" fmla="*/ 544134 w 1650995"/>
              <a:gd name="connsiteY59" fmla="*/ 752222 h 933197"/>
              <a:gd name="connsiteX60" fmla="*/ 515559 w 1650995"/>
              <a:gd name="connsiteY60" fmla="*/ 695072 h 933197"/>
              <a:gd name="connsiteX61" fmla="*/ 496509 w 1650995"/>
              <a:gd name="connsiteY61" fmla="*/ 666497 h 933197"/>
              <a:gd name="connsiteX62" fmla="*/ 486984 w 1650995"/>
              <a:gd name="connsiteY62" fmla="*/ 637922 h 933197"/>
              <a:gd name="connsiteX63" fmla="*/ 296484 w 1650995"/>
              <a:gd name="connsiteY63" fmla="*/ 428372 h 933197"/>
              <a:gd name="connsiteX64" fmla="*/ 1209 w 1650995"/>
              <a:gd name="connsiteY64" fmla="*/ 33084 h 933197"/>
              <a:gd name="connsiteX65" fmla="*/ 196471 w 1650995"/>
              <a:gd name="connsiteY65" fmla="*/ 23559 h 933197"/>
              <a:gd name="connsiteX66" fmla="*/ 310772 w 1650995"/>
              <a:gd name="connsiteY66" fmla="*/ 42610 h 933197"/>
              <a:gd name="connsiteX0" fmla="*/ 301247 w 1654699"/>
              <a:gd name="connsiteY0" fmla="*/ 37848 h 933197"/>
              <a:gd name="connsiteX1" fmla="*/ 415547 w 1654699"/>
              <a:gd name="connsiteY1" fmla="*/ 90234 h 933197"/>
              <a:gd name="connsiteX2" fmla="*/ 477459 w 1654699"/>
              <a:gd name="connsiteY2" fmla="*/ 137859 h 933197"/>
              <a:gd name="connsiteX3" fmla="*/ 515559 w 1654699"/>
              <a:gd name="connsiteY3" fmla="*/ 161672 h 933197"/>
              <a:gd name="connsiteX4" fmla="*/ 534609 w 1654699"/>
              <a:gd name="connsiteY4" fmla="*/ 190247 h 933197"/>
              <a:gd name="connsiteX5" fmla="*/ 563184 w 1654699"/>
              <a:gd name="connsiteY5" fmla="*/ 218822 h 933197"/>
              <a:gd name="connsiteX6" fmla="*/ 629859 w 1654699"/>
              <a:gd name="connsiteY6" fmla="*/ 295022 h 933197"/>
              <a:gd name="connsiteX7" fmla="*/ 648909 w 1654699"/>
              <a:gd name="connsiteY7" fmla="*/ 323597 h 933197"/>
              <a:gd name="connsiteX8" fmla="*/ 677484 w 1654699"/>
              <a:gd name="connsiteY8" fmla="*/ 333122 h 933197"/>
              <a:gd name="connsiteX9" fmla="*/ 706059 w 1654699"/>
              <a:gd name="connsiteY9" fmla="*/ 352172 h 933197"/>
              <a:gd name="connsiteX10" fmla="*/ 734634 w 1654699"/>
              <a:gd name="connsiteY10" fmla="*/ 333122 h 933197"/>
              <a:gd name="connsiteX11" fmla="*/ 763209 w 1654699"/>
              <a:gd name="connsiteY11" fmla="*/ 275972 h 933197"/>
              <a:gd name="connsiteX12" fmla="*/ 753684 w 1654699"/>
              <a:gd name="connsiteY12" fmla="*/ 247397 h 933197"/>
              <a:gd name="connsiteX13" fmla="*/ 696534 w 1654699"/>
              <a:gd name="connsiteY13" fmla="*/ 228347 h 933197"/>
              <a:gd name="connsiteX14" fmla="*/ 725109 w 1654699"/>
              <a:gd name="connsiteY14" fmla="*/ 209297 h 933197"/>
              <a:gd name="connsiteX15" fmla="*/ 753684 w 1654699"/>
              <a:gd name="connsiteY15" fmla="*/ 199772 h 933197"/>
              <a:gd name="connsiteX16" fmla="*/ 796547 w 1654699"/>
              <a:gd name="connsiteY16" fmla="*/ 128335 h 933197"/>
              <a:gd name="connsiteX17" fmla="*/ 848934 w 1654699"/>
              <a:gd name="connsiteY17" fmla="*/ 109285 h 933197"/>
              <a:gd name="connsiteX18" fmla="*/ 944184 w 1654699"/>
              <a:gd name="connsiteY18" fmla="*/ 123572 h 933197"/>
              <a:gd name="connsiteX19" fmla="*/ 972759 w 1654699"/>
              <a:gd name="connsiteY19" fmla="*/ 175960 h 933197"/>
              <a:gd name="connsiteX20" fmla="*/ 991809 w 1654699"/>
              <a:gd name="connsiteY20" fmla="*/ 218822 h 933197"/>
              <a:gd name="connsiteX21" fmla="*/ 982284 w 1654699"/>
              <a:gd name="connsiteY21" fmla="*/ 247397 h 933197"/>
              <a:gd name="connsiteX22" fmla="*/ 991809 w 1654699"/>
              <a:gd name="connsiteY22" fmla="*/ 304547 h 933197"/>
              <a:gd name="connsiteX23" fmla="*/ 1001334 w 1654699"/>
              <a:gd name="connsiteY23" fmla="*/ 333122 h 933197"/>
              <a:gd name="connsiteX24" fmla="*/ 1029909 w 1654699"/>
              <a:gd name="connsiteY24" fmla="*/ 342647 h 933197"/>
              <a:gd name="connsiteX25" fmla="*/ 1068009 w 1654699"/>
              <a:gd name="connsiteY25" fmla="*/ 295022 h 933197"/>
              <a:gd name="connsiteX26" fmla="*/ 1115634 w 1654699"/>
              <a:gd name="connsiteY26" fmla="*/ 247397 h 933197"/>
              <a:gd name="connsiteX27" fmla="*/ 1182309 w 1654699"/>
              <a:gd name="connsiteY27" fmla="*/ 171197 h 933197"/>
              <a:gd name="connsiteX28" fmla="*/ 1229934 w 1654699"/>
              <a:gd name="connsiteY28" fmla="*/ 123572 h 933197"/>
              <a:gd name="connsiteX29" fmla="*/ 1248984 w 1654699"/>
              <a:gd name="connsiteY29" fmla="*/ 94997 h 933197"/>
              <a:gd name="connsiteX30" fmla="*/ 1644272 w 1654699"/>
              <a:gd name="connsiteY30" fmla="*/ 71184 h 933197"/>
              <a:gd name="connsiteX31" fmla="*/ 1534734 w 1654699"/>
              <a:gd name="connsiteY31" fmla="*/ 247397 h 933197"/>
              <a:gd name="connsiteX32" fmla="*/ 1477584 w 1654699"/>
              <a:gd name="connsiteY32" fmla="*/ 190247 h 933197"/>
              <a:gd name="connsiteX33" fmla="*/ 1458534 w 1654699"/>
              <a:gd name="connsiteY33" fmla="*/ 295022 h 933197"/>
              <a:gd name="connsiteX34" fmla="*/ 1449009 w 1654699"/>
              <a:gd name="connsiteY34" fmla="*/ 323597 h 933197"/>
              <a:gd name="connsiteX35" fmla="*/ 1439484 w 1654699"/>
              <a:gd name="connsiteY35" fmla="*/ 371222 h 933197"/>
              <a:gd name="connsiteX36" fmla="*/ 1420434 w 1654699"/>
              <a:gd name="connsiteY36" fmla="*/ 428372 h 933197"/>
              <a:gd name="connsiteX37" fmla="*/ 1410909 w 1654699"/>
              <a:gd name="connsiteY37" fmla="*/ 466472 h 933197"/>
              <a:gd name="connsiteX38" fmla="*/ 1377572 w 1654699"/>
              <a:gd name="connsiteY38" fmla="*/ 509335 h 933197"/>
              <a:gd name="connsiteX39" fmla="*/ 1334709 w 1654699"/>
              <a:gd name="connsiteY39" fmla="*/ 571247 h 933197"/>
              <a:gd name="connsiteX40" fmla="*/ 1248984 w 1654699"/>
              <a:gd name="connsiteY40" fmla="*/ 752222 h 933197"/>
              <a:gd name="connsiteX41" fmla="*/ 1201359 w 1654699"/>
              <a:gd name="connsiteY41" fmla="*/ 799847 h 933197"/>
              <a:gd name="connsiteX42" fmla="*/ 1153734 w 1654699"/>
              <a:gd name="connsiteY42" fmla="*/ 847472 h 933197"/>
              <a:gd name="connsiteX43" fmla="*/ 1106109 w 1654699"/>
              <a:gd name="connsiteY43" fmla="*/ 809372 h 933197"/>
              <a:gd name="connsiteX44" fmla="*/ 1077534 w 1654699"/>
              <a:gd name="connsiteY44" fmla="*/ 790322 h 933197"/>
              <a:gd name="connsiteX45" fmla="*/ 1048959 w 1654699"/>
              <a:gd name="connsiteY45" fmla="*/ 761747 h 933197"/>
              <a:gd name="connsiteX46" fmla="*/ 991809 w 1654699"/>
              <a:gd name="connsiteY46" fmla="*/ 733172 h 933197"/>
              <a:gd name="connsiteX47" fmla="*/ 1058484 w 1654699"/>
              <a:gd name="connsiteY47" fmla="*/ 899860 h 933197"/>
              <a:gd name="connsiteX48" fmla="*/ 734634 w 1654699"/>
              <a:gd name="connsiteY48" fmla="*/ 933197 h 933197"/>
              <a:gd name="connsiteX49" fmla="*/ 706059 w 1654699"/>
              <a:gd name="connsiteY49" fmla="*/ 895097 h 933197"/>
              <a:gd name="connsiteX50" fmla="*/ 734634 w 1654699"/>
              <a:gd name="connsiteY50" fmla="*/ 818897 h 933197"/>
              <a:gd name="connsiteX51" fmla="*/ 782259 w 1654699"/>
              <a:gd name="connsiteY51" fmla="*/ 752222 h 933197"/>
              <a:gd name="connsiteX52" fmla="*/ 791784 w 1654699"/>
              <a:gd name="connsiteY52" fmla="*/ 723647 h 933197"/>
              <a:gd name="connsiteX53" fmla="*/ 763209 w 1654699"/>
              <a:gd name="connsiteY53" fmla="*/ 733172 h 933197"/>
              <a:gd name="connsiteX54" fmla="*/ 706059 w 1654699"/>
              <a:gd name="connsiteY54" fmla="*/ 761747 h 933197"/>
              <a:gd name="connsiteX55" fmla="*/ 687009 w 1654699"/>
              <a:gd name="connsiteY55" fmla="*/ 790322 h 933197"/>
              <a:gd name="connsiteX56" fmla="*/ 658434 w 1654699"/>
              <a:gd name="connsiteY56" fmla="*/ 799847 h 933197"/>
              <a:gd name="connsiteX57" fmla="*/ 629859 w 1654699"/>
              <a:gd name="connsiteY57" fmla="*/ 818897 h 933197"/>
              <a:gd name="connsiteX58" fmla="*/ 582234 w 1654699"/>
              <a:gd name="connsiteY58" fmla="*/ 809372 h 933197"/>
              <a:gd name="connsiteX59" fmla="*/ 544134 w 1654699"/>
              <a:gd name="connsiteY59" fmla="*/ 752222 h 933197"/>
              <a:gd name="connsiteX60" fmla="*/ 515559 w 1654699"/>
              <a:gd name="connsiteY60" fmla="*/ 695072 h 933197"/>
              <a:gd name="connsiteX61" fmla="*/ 496509 w 1654699"/>
              <a:gd name="connsiteY61" fmla="*/ 666497 h 933197"/>
              <a:gd name="connsiteX62" fmla="*/ 486984 w 1654699"/>
              <a:gd name="connsiteY62" fmla="*/ 637922 h 933197"/>
              <a:gd name="connsiteX63" fmla="*/ 296484 w 1654699"/>
              <a:gd name="connsiteY63" fmla="*/ 428372 h 933197"/>
              <a:gd name="connsiteX64" fmla="*/ 1209 w 1654699"/>
              <a:gd name="connsiteY64" fmla="*/ 33084 h 933197"/>
              <a:gd name="connsiteX65" fmla="*/ 196471 w 1654699"/>
              <a:gd name="connsiteY65" fmla="*/ 23559 h 933197"/>
              <a:gd name="connsiteX66" fmla="*/ 310772 w 1654699"/>
              <a:gd name="connsiteY66" fmla="*/ 42610 h 933197"/>
              <a:gd name="connsiteX0" fmla="*/ 301247 w 1654794"/>
              <a:gd name="connsiteY0" fmla="*/ 37848 h 933197"/>
              <a:gd name="connsiteX1" fmla="*/ 415547 w 1654794"/>
              <a:gd name="connsiteY1" fmla="*/ 90234 h 933197"/>
              <a:gd name="connsiteX2" fmla="*/ 477459 w 1654794"/>
              <a:gd name="connsiteY2" fmla="*/ 137859 h 933197"/>
              <a:gd name="connsiteX3" fmla="*/ 515559 w 1654794"/>
              <a:gd name="connsiteY3" fmla="*/ 161672 h 933197"/>
              <a:gd name="connsiteX4" fmla="*/ 534609 w 1654794"/>
              <a:gd name="connsiteY4" fmla="*/ 190247 h 933197"/>
              <a:gd name="connsiteX5" fmla="*/ 563184 w 1654794"/>
              <a:gd name="connsiteY5" fmla="*/ 218822 h 933197"/>
              <a:gd name="connsiteX6" fmla="*/ 629859 w 1654794"/>
              <a:gd name="connsiteY6" fmla="*/ 295022 h 933197"/>
              <a:gd name="connsiteX7" fmla="*/ 648909 w 1654794"/>
              <a:gd name="connsiteY7" fmla="*/ 323597 h 933197"/>
              <a:gd name="connsiteX8" fmla="*/ 677484 w 1654794"/>
              <a:gd name="connsiteY8" fmla="*/ 333122 h 933197"/>
              <a:gd name="connsiteX9" fmla="*/ 706059 w 1654794"/>
              <a:gd name="connsiteY9" fmla="*/ 352172 h 933197"/>
              <a:gd name="connsiteX10" fmla="*/ 734634 w 1654794"/>
              <a:gd name="connsiteY10" fmla="*/ 333122 h 933197"/>
              <a:gd name="connsiteX11" fmla="*/ 763209 w 1654794"/>
              <a:gd name="connsiteY11" fmla="*/ 275972 h 933197"/>
              <a:gd name="connsiteX12" fmla="*/ 753684 w 1654794"/>
              <a:gd name="connsiteY12" fmla="*/ 247397 h 933197"/>
              <a:gd name="connsiteX13" fmla="*/ 696534 w 1654794"/>
              <a:gd name="connsiteY13" fmla="*/ 228347 h 933197"/>
              <a:gd name="connsiteX14" fmla="*/ 725109 w 1654794"/>
              <a:gd name="connsiteY14" fmla="*/ 209297 h 933197"/>
              <a:gd name="connsiteX15" fmla="*/ 753684 w 1654794"/>
              <a:gd name="connsiteY15" fmla="*/ 199772 h 933197"/>
              <a:gd name="connsiteX16" fmla="*/ 796547 w 1654794"/>
              <a:gd name="connsiteY16" fmla="*/ 128335 h 933197"/>
              <a:gd name="connsiteX17" fmla="*/ 848934 w 1654794"/>
              <a:gd name="connsiteY17" fmla="*/ 109285 h 933197"/>
              <a:gd name="connsiteX18" fmla="*/ 944184 w 1654794"/>
              <a:gd name="connsiteY18" fmla="*/ 123572 h 933197"/>
              <a:gd name="connsiteX19" fmla="*/ 972759 w 1654794"/>
              <a:gd name="connsiteY19" fmla="*/ 175960 h 933197"/>
              <a:gd name="connsiteX20" fmla="*/ 991809 w 1654794"/>
              <a:gd name="connsiteY20" fmla="*/ 218822 h 933197"/>
              <a:gd name="connsiteX21" fmla="*/ 982284 w 1654794"/>
              <a:gd name="connsiteY21" fmla="*/ 247397 h 933197"/>
              <a:gd name="connsiteX22" fmla="*/ 991809 w 1654794"/>
              <a:gd name="connsiteY22" fmla="*/ 304547 h 933197"/>
              <a:gd name="connsiteX23" fmla="*/ 1001334 w 1654794"/>
              <a:gd name="connsiteY23" fmla="*/ 333122 h 933197"/>
              <a:gd name="connsiteX24" fmla="*/ 1029909 w 1654794"/>
              <a:gd name="connsiteY24" fmla="*/ 342647 h 933197"/>
              <a:gd name="connsiteX25" fmla="*/ 1068009 w 1654794"/>
              <a:gd name="connsiteY25" fmla="*/ 295022 h 933197"/>
              <a:gd name="connsiteX26" fmla="*/ 1115634 w 1654794"/>
              <a:gd name="connsiteY26" fmla="*/ 247397 h 933197"/>
              <a:gd name="connsiteX27" fmla="*/ 1182309 w 1654794"/>
              <a:gd name="connsiteY27" fmla="*/ 171197 h 933197"/>
              <a:gd name="connsiteX28" fmla="*/ 1229934 w 1654794"/>
              <a:gd name="connsiteY28" fmla="*/ 123572 h 933197"/>
              <a:gd name="connsiteX29" fmla="*/ 1248984 w 1654794"/>
              <a:gd name="connsiteY29" fmla="*/ 94997 h 933197"/>
              <a:gd name="connsiteX30" fmla="*/ 1644272 w 1654794"/>
              <a:gd name="connsiteY30" fmla="*/ 71184 h 933197"/>
              <a:gd name="connsiteX31" fmla="*/ 1534734 w 1654794"/>
              <a:gd name="connsiteY31" fmla="*/ 247397 h 933197"/>
              <a:gd name="connsiteX32" fmla="*/ 1468059 w 1654794"/>
              <a:gd name="connsiteY32" fmla="*/ 356934 h 933197"/>
              <a:gd name="connsiteX33" fmla="*/ 1458534 w 1654794"/>
              <a:gd name="connsiteY33" fmla="*/ 295022 h 933197"/>
              <a:gd name="connsiteX34" fmla="*/ 1449009 w 1654794"/>
              <a:gd name="connsiteY34" fmla="*/ 323597 h 933197"/>
              <a:gd name="connsiteX35" fmla="*/ 1439484 w 1654794"/>
              <a:gd name="connsiteY35" fmla="*/ 371222 h 933197"/>
              <a:gd name="connsiteX36" fmla="*/ 1420434 w 1654794"/>
              <a:gd name="connsiteY36" fmla="*/ 428372 h 933197"/>
              <a:gd name="connsiteX37" fmla="*/ 1410909 w 1654794"/>
              <a:gd name="connsiteY37" fmla="*/ 466472 h 933197"/>
              <a:gd name="connsiteX38" fmla="*/ 1377572 w 1654794"/>
              <a:gd name="connsiteY38" fmla="*/ 509335 h 933197"/>
              <a:gd name="connsiteX39" fmla="*/ 1334709 w 1654794"/>
              <a:gd name="connsiteY39" fmla="*/ 571247 h 933197"/>
              <a:gd name="connsiteX40" fmla="*/ 1248984 w 1654794"/>
              <a:gd name="connsiteY40" fmla="*/ 752222 h 933197"/>
              <a:gd name="connsiteX41" fmla="*/ 1201359 w 1654794"/>
              <a:gd name="connsiteY41" fmla="*/ 799847 h 933197"/>
              <a:gd name="connsiteX42" fmla="*/ 1153734 w 1654794"/>
              <a:gd name="connsiteY42" fmla="*/ 847472 h 933197"/>
              <a:gd name="connsiteX43" fmla="*/ 1106109 w 1654794"/>
              <a:gd name="connsiteY43" fmla="*/ 809372 h 933197"/>
              <a:gd name="connsiteX44" fmla="*/ 1077534 w 1654794"/>
              <a:gd name="connsiteY44" fmla="*/ 790322 h 933197"/>
              <a:gd name="connsiteX45" fmla="*/ 1048959 w 1654794"/>
              <a:gd name="connsiteY45" fmla="*/ 761747 h 933197"/>
              <a:gd name="connsiteX46" fmla="*/ 991809 w 1654794"/>
              <a:gd name="connsiteY46" fmla="*/ 733172 h 933197"/>
              <a:gd name="connsiteX47" fmla="*/ 1058484 w 1654794"/>
              <a:gd name="connsiteY47" fmla="*/ 899860 h 933197"/>
              <a:gd name="connsiteX48" fmla="*/ 734634 w 1654794"/>
              <a:gd name="connsiteY48" fmla="*/ 933197 h 933197"/>
              <a:gd name="connsiteX49" fmla="*/ 706059 w 1654794"/>
              <a:gd name="connsiteY49" fmla="*/ 895097 h 933197"/>
              <a:gd name="connsiteX50" fmla="*/ 734634 w 1654794"/>
              <a:gd name="connsiteY50" fmla="*/ 818897 h 933197"/>
              <a:gd name="connsiteX51" fmla="*/ 782259 w 1654794"/>
              <a:gd name="connsiteY51" fmla="*/ 752222 h 933197"/>
              <a:gd name="connsiteX52" fmla="*/ 791784 w 1654794"/>
              <a:gd name="connsiteY52" fmla="*/ 723647 h 933197"/>
              <a:gd name="connsiteX53" fmla="*/ 763209 w 1654794"/>
              <a:gd name="connsiteY53" fmla="*/ 733172 h 933197"/>
              <a:gd name="connsiteX54" fmla="*/ 706059 w 1654794"/>
              <a:gd name="connsiteY54" fmla="*/ 761747 h 933197"/>
              <a:gd name="connsiteX55" fmla="*/ 687009 w 1654794"/>
              <a:gd name="connsiteY55" fmla="*/ 790322 h 933197"/>
              <a:gd name="connsiteX56" fmla="*/ 658434 w 1654794"/>
              <a:gd name="connsiteY56" fmla="*/ 799847 h 933197"/>
              <a:gd name="connsiteX57" fmla="*/ 629859 w 1654794"/>
              <a:gd name="connsiteY57" fmla="*/ 818897 h 933197"/>
              <a:gd name="connsiteX58" fmla="*/ 582234 w 1654794"/>
              <a:gd name="connsiteY58" fmla="*/ 809372 h 933197"/>
              <a:gd name="connsiteX59" fmla="*/ 544134 w 1654794"/>
              <a:gd name="connsiteY59" fmla="*/ 752222 h 933197"/>
              <a:gd name="connsiteX60" fmla="*/ 515559 w 1654794"/>
              <a:gd name="connsiteY60" fmla="*/ 695072 h 933197"/>
              <a:gd name="connsiteX61" fmla="*/ 496509 w 1654794"/>
              <a:gd name="connsiteY61" fmla="*/ 666497 h 933197"/>
              <a:gd name="connsiteX62" fmla="*/ 486984 w 1654794"/>
              <a:gd name="connsiteY62" fmla="*/ 637922 h 933197"/>
              <a:gd name="connsiteX63" fmla="*/ 296484 w 1654794"/>
              <a:gd name="connsiteY63" fmla="*/ 428372 h 933197"/>
              <a:gd name="connsiteX64" fmla="*/ 1209 w 1654794"/>
              <a:gd name="connsiteY64" fmla="*/ 33084 h 933197"/>
              <a:gd name="connsiteX65" fmla="*/ 196471 w 1654794"/>
              <a:gd name="connsiteY65" fmla="*/ 23559 h 933197"/>
              <a:gd name="connsiteX66" fmla="*/ 310772 w 1654794"/>
              <a:gd name="connsiteY66" fmla="*/ 42610 h 933197"/>
              <a:gd name="connsiteX0" fmla="*/ 301247 w 1654794"/>
              <a:gd name="connsiteY0" fmla="*/ 37848 h 933197"/>
              <a:gd name="connsiteX1" fmla="*/ 415547 w 1654794"/>
              <a:gd name="connsiteY1" fmla="*/ 90234 h 933197"/>
              <a:gd name="connsiteX2" fmla="*/ 477459 w 1654794"/>
              <a:gd name="connsiteY2" fmla="*/ 137859 h 933197"/>
              <a:gd name="connsiteX3" fmla="*/ 515559 w 1654794"/>
              <a:gd name="connsiteY3" fmla="*/ 161672 h 933197"/>
              <a:gd name="connsiteX4" fmla="*/ 534609 w 1654794"/>
              <a:gd name="connsiteY4" fmla="*/ 190247 h 933197"/>
              <a:gd name="connsiteX5" fmla="*/ 563184 w 1654794"/>
              <a:gd name="connsiteY5" fmla="*/ 218822 h 933197"/>
              <a:gd name="connsiteX6" fmla="*/ 629859 w 1654794"/>
              <a:gd name="connsiteY6" fmla="*/ 295022 h 933197"/>
              <a:gd name="connsiteX7" fmla="*/ 648909 w 1654794"/>
              <a:gd name="connsiteY7" fmla="*/ 323597 h 933197"/>
              <a:gd name="connsiteX8" fmla="*/ 677484 w 1654794"/>
              <a:gd name="connsiteY8" fmla="*/ 333122 h 933197"/>
              <a:gd name="connsiteX9" fmla="*/ 706059 w 1654794"/>
              <a:gd name="connsiteY9" fmla="*/ 352172 h 933197"/>
              <a:gd name="connsiteX10" fmla="*/ 734634 w 1654794"/>
              <a:gd name="connsiteY10" fmla="*/ 333122 h 933197"/>
              <a:gd name="connsiteX11" fmla="*/ 763209 w 1654794"/>
              <a:gd name="connsiteY11" fmla="*/ 275972 h 933197"/>
              <a:gd name="connsiteX12" fmla="*/ 753684 w 1654794"/>
              <a:gd name="connsiteY12" fmla="*/ 247397 h 933197"/>
              <a:gd name="connsiteX13" fmla="*/ 696534 w 1654794"/>
              <a:gd name="connsiteY13" fmla="*/ 228347 h 933197"/>
              <a:gd name="connsiteX14" fmla="*/ 725109 w 1654794"/>
              <a:gd name="connsiteY14" fmla="*/ 209297 h 933197"/>
              <a:gd name="connsiteX15" fmla="*/ 753684 w 1654794"/>
              <a:gd name="connsiteY15" fmla="*/ 199772 h 933197"/>
              <a:gd name="connsiteX16" fmla="*/ 796547 w 1654794"/>
              <a:gd name="connsiteY16" fmla="*/ 128335 h 933197"/>
              <a:gd name="connsiteX17" fmla="*/ 848934 w 1654794"/>
              <a:gd name="connsiteY17" fmla="*/ 109285 h 933197"/>
              <a:gd name="connsiteX18" fmla="*/ 944184 w 1654794"/>
              <a:gd name="connsiteY18" fmla="*/ 123572 h 933197"/>
              <a:gd name="connsiteX19" fmla="*/ 972759 w 1654794"/>
              <a:gd name="connsiteY19" fmla="*/ 175960 h 933197"/>
              <a:gd name="connsiteX20" fmla="*/ 991809 w 1654794"/>
              <a:gd name="connsiteY20" fmla="*/ 218822 h 933197"/>
              <a:gd name="connsiteX21" fmla="*/ 982284 w 1654794"/>
              <a:gd name="connsiteY21" fmla="*/ 247397 h 933197"/>
              <a:gd name="connsiteX22" fmla="*/ 991809 w 1654794"/>
              <a:gd name="connsiteY22" fmla="*/ 304547 h 933197"/>
              <a:gd name="connsiteX23" fmla="*/ 1001334 w 1654794"/>
              <a:gd name="connsiteY23" fmla="*/ 333122 h 933197"/>
              <a:gd name="connsiteX24" fmla="*/ 1029909 w 1654794"/>
              <a:gd name="connsiteY24" fmla="*/ 342647 h 933197"/>
              <a:gd name="connsiteX25" fmla="*/ 1068009 w 1654794"/>
              <a:gd name="connsiteY25" fmla="*/ 295022 h 933197"/>
              <a:gd name="connsiteX26" fmla="*/ 1115634 w 1654794"/>
              <a:gd name="connsiteY26" fmla="*/ 247397 h 933197"/>
              <a:gd name="connsiteX27" fmla="*/ 1182309 w 1654794"/>
              <a:gd name="connsiteY27" fmla="*/ 171197 h 933197"/>
              <a:gd name="connsiteX28" fmla="*/ 1229934 w 1654794"/>
              <a:gd name="connsiteY28" fmla="*/ 123572 h 933197"/>
              <a:gd name="connsiteX29" fmla="*/ 1248984 w 1654794"/>
              <a:gd name="connsiteY29" fmla="*/ 94997 h 933197"/>
              <a:gd name="connsiteX30" fmla="*/ 1644272 w 1654794"/>
              <a:gd name="connsiteY30" fmla="*/ 71184 h 933197"/>
              <a:gd name="connsiteX31" fmla="*/ 1534734 w 1654794"/>
              <a:gd name="connsiteY31" fmla="*/ 247397 h 933197"/>
              <a:gd name="connsiteX32" fmla="*/ 1468059 w 1654794"/>
              <a:gd name="connsiteY32" fmla="*/ 356934 h 933197"/>
              <a:gd name="connsiteX33" fmla="*/ 1458534 w 1654794"/>
              <a:gd name="connsiteY33" fmla="*/ 295022 h 933197"/>
              <a:gd name="connsiteX34" fmla="*/ 1439484 w 1654794"/>
              <a:gd name="connsiteY34" fmla="*/ 371222 h 933197"/>
              <a:gd name="connsiteX35" fmla="*/ 1420434 w 1654794"/>
              <a:gd name="connsiteY35" fmla="*/ 428372 h 933197"/>
              <a:gd name="connsiteX36" fmla="*/ 1410909 w 1654794"/>
              <a:gd name="connsiteY36" fmla="*/ 466472 h 933197"/>
              <a:gd name="connsiteX37" fmla="*/ 1377572 w 1654794"/>
              <a:gd name="connsiteY37" fmla="*/ 509335 h 933197"/>
              <a:gd name="connsiteX38" fmla="*/ 1334709 w 1654794"/>
              <a:gd name="connsiteY38" fmla="*/ 571247 h 933197"/>
              <a:gd name="connsiteX39" fmla="*/ 1248984 w 1654794"/>
              <a:gd name="connsiteY39" fmla="*/ 752222 h 933197"/>
              <a:gd name="connsiteX40" fmla="*/ 1201359 w 1654794"/>
              <a:gd name="connsiteY40" fmla="*/ 799847 h 933197"/>
              <a:gd name="connsiteX41" fmla="*/ 1153734 w 1654794"/>
              <a:gd name="connsiteY41" fmla="*/ 847472 h 933197"/>
              <a:gd name="connsiteX42" fmla="*/ 1106109 w 1654794"/>
              <a:gd name="connsiteY42" fmla="*/ 809372 h 933197"/>
              <a:gd name="connsiteX43" fmla="*/ 1077534 w 1654794"/>
              <a:gd name="connsiteY43" fmla="*/ 790322 h 933197"/>
              <a:gd name="connsiteX44" fmla="*/ 1048959 w 1654794"/>
              <a:gd name="connsiteY44" fmla="*/ 761747 h 933197"/>
              <a:gd name="connsiteX45" fmla="*/ 991809 w 1654794"/>
              <a:gd name="connsiteY45" fmla="*/ 733172 h 933197"/>
              <a:gd name="connsiteX46" fmla="*/ 1058484 w 1654794"/>
              <a:gd name="connsiteY46" fmla="*/ 899860 h 933197"/>
              <a:gd name="connsiteX47" fmla="*/ 734634 w 1654794"/>
              <a:gd name="connsiteY47" fmla="*/ 933197 h 933197"/>
              <a:gd name="connsiteX48" fmla="*/ 706059 w 1654794"/>
              <a:gd name="connsiteY48" fmla="*/ 895097 h 933197"/>
              <a:gd name="connsiteX49" fmla="*/ 734634 w 1654794"/>
              <a:gd name="connsiteY49" fmla="*/ 818897 h 933197"/>
              <a:gd name="connsiteX50" fmla="*/ 782259 w 1654794"/>
              <a:gd name="connsiteY50" fmla="*/ 752222 h 933197"/>
              <a:gd name="connsiteX51" fmla="*/ 791784 w 1654794"/>
              <a:gd name="connsiteY51" fmla="*/ 723647 h 933197"/>
              <a:gd name="connsiteX52" fmla="*/ 763209 w 1654794"/>
              <a:gd name="connsiteY52" fmla="*/ 733172 h 933197"/>
              <a:gd name="connsiteX53" fmla="*/ 706059 w 1654794"/>
              <a:gd name="connsiteY53" fmla="*/ 761747 h 933197"/>
              <a:gd name="connsiteX54" fmla="*/ 687009 w 1654794"/>
              <a:gd name="connsiteY54" fmla="*/ 790322 h 933197"/>
              <a:gd name="connsiteX55" fmla="*/ 658434 w 1654794"/>
              <a:gd name="connsiteY55" fmla="*/ 799847 h 933197"/>
              <a:gd name="connsiteX56" fmla="*/ 629859 w 1654794"/>
              <a:gd name="connsiteY56" fmla="*/ 818897 h 933197"/>
              <a:gd name="connsiteX57" fmla="*/ 582234 w 1654794"/>
              <a:gd name="connsiteY57" fmla="*/ 809372 h 933197"/>
              <a:gd name="connsiteX58" fmla="*/ 544134 w 1654794"/>
              <a:gd name="connsiteY58" fmla="*/ 752222 h 933197"/>
              <a:gd name="connsiteX59" fmla="*/ 515559 w 1654794"/>
              <a:gd name="connsiteY59" fmla="*/ 695072 h 933197"/>
              <a:gd name="connsiteX60" fmla="*/ 496509 w 1654794"/>
              <a:gd name="connsiteY60" fmla="*/ 666497 h 933197"/>
              <a:gd name="connsiteX61" fmla="*/ 486984 w 1654794"/>
              <a:gd name="connsiteY61" fmla="*/ 637922 h 933197"/>
              <a:gd name="connsiteX62" fmla="*/ 296484 w 1654794"/>
              <a:gd name="connsiteY62" fmla="*/ 428372 h 933197"/>
              <a:gd name="connsiteX63" fmla="*/ 1209 w 1654794"/>
              <a:gd name="connsiteY63" fmla="*/ 33084 h 933197"/>
              <a:gd name="connsiteX64" fmla="*/ 196471 w 1654794"/>
              <a:gd name="connsiteY64" fmla="*/ 23559 h 933197"/>
              <a:gd name="connsiteX65" fmla="*/ 310772 w 1654794"/>
              <a:gd name="connsiteY65" fmla="*/ 42610 h 933197"/>
              <a:gd name="connsiteX0" fmla="*/ 301247 w 1654794"/>
              <a:gd name="connsiteY0" fmla="*/ 37848 h 933197"/>
              <a:gd name="connsiteX1" fmla="*/ 415547 w 1654794"/>
              <a:gd name="connsiteY1" fmla="*/ 90234 h 933197"/>
              <a:gd name="connsiteX2" fmla="*/ 477459 w 1654794"/>
              <a:gd name="connsiteY2" fmla="*/ 137859 h 933197"/>
              <a:gd name="connsiteX3" fmla="*/ 515559 w 1654794"/>
              <a:gd name="connsiteY3" fmla="*/ 161672 h 933197"/>
              <a:gd name="connsiteX4" fmla="*/ 534609 w 1654794"/>
              <a:gd name="connsiteY4" fmla="*/ 190247 h 933197"/>
              <a:gd name="connsiteX5" fmla="*/ 563184 w 1654794"/>
              <a:gd name="connsiteY5" fmla="*/ 218822 h 933197"/>
              <a:gd name="connsiteX6" fmla="*/ 629859 w 1654794"/>
              <a:gd name="connsiteY6" fmla="*/ 295022 h 933197"/>
              <a:gd name="connsiteX7" fmla="*/ 648909 w 1654794"/>
              <a:gd name="connsiteY7" fmla="*/ 323597 h 933197"/>
              <a:gd name="connsiteX8" fmla="*/ 677484 w 1654794"/>
              <a:gd name="connsiteY8" fmla="*/ 333122 h 933197"/>
              <a:gd name="connsiteX9" fmla="*/ 706059 w 1654794"/>
              <a:gd name="connsiteY9" fmla="*/ 352172 h 933197"/>
              <a:gd name="connsiteX10" fmla="*/ 734634 w 1654794"/>
              <a:gd name="connsiteY10" fmla="*/ 333122 h 933197"/>
              <a:gd name="connsiteX11" fmla="*/ 763209 w 1654794"/>
              <a:gd name="connsiteY11" fmla="*/ 275972 h 933197"/>
              <a:gd name="connsiteX12" fmla="*/ 753684 w 1654794"/>
              <a:gd name="connsiteY12" fmla="*/ 247397 h 933197"/>
              <a:gd name="connsiteX13" fmla="*/ 696534 w 1654794"/>
              <a:gd name="connsiteY13" fmla="*/ 228347 h 933197"/>
              <a:gd name="connsiteX14" fmla="*/ 725109 w 1654794"/>
              <a:gd name="connsiteY14" fmla="*/ 209297 h 933197"/>
              <a:gd name="connsiteX15" fmla="*/ 753684 w 1654794"/>
              <a:gd name="connsiteY15" fmla="*/ 199772 h 933197"/>
              <a:gd name="connsiteX16" fmla="*/ 796547 w 1654794"/>
              <a:gd name="connsiteY16" fmla="*/ 128335 h 933197"/>
              <a:gd name="connsiteX17" fmla="*/ 848934 w 1654794"/>
              <a:gd name="connsiteY17" fmla="*/ 109285 h 933197"/>
              <a:gd name="connsiteX18" fmla="*/ 944184 w 1654794"/>
              <a:gd name="connsiteY18" fmla="*/ 123572 h 933197"/>
              <a:gd name="connsiteX19" fmla="*/ 972759 w 1654794"/>
              <a:gd name="connsiteY19" fmla="*/ 175960 h 933197"/>
              <a:gd name="connsiteX20" fmla="*/ 991809 w 1654794"/>
              <a:gd name="connsiteY20" fmla="*/ 218822 h 933197"/>
              <a:gd name="connsiteX21" fmla="*/ 982284 w 1654794"/>
              <a:gd name="connsiteY21" fmla="*/ 247397 h 933197"/>
              <a:gd name="connsiteX22" fmla="*/ 991809 w 1654794"/>
              <a:gd name="connsiteY22" fmla="*/ 304547 h 933197"/>
              <a:gd name="connsiteX23" fmla="*/ 1001334 w 1654794"/>
              <a:gd name="connsiteY23" fmla="*/ 333122 h 933197"/>
              <a:gd name="connsiteX24" fmla="*/ 1029909 w 1654794"/>
              <a:gd name="connsiteY24" fmla="*/ 342647 h 933197"/>
              <a:gd name="connsiteX25" fmla="*/ 1068009 w 1654794"/>
              <a:gd name="connsiteY25" fmla="*/ 295022 h 933197"/>
              <a:gd name="connsiteX26" fmla="*/ 1115634 w 1654794"/>
              <a:gd name="connsiteY26" fmla="*/ 247397 h 933197"/>
              <a:gd name="connsiteX27" fmla="*/ 1182309 w 1654794"/>
              <a:gd name="connsiteY27" fmla="*/ 171197 h 933197"/>
              <a:gd name="connsiteX28" fmla="*/ 1229934 w 1654794"/>
              <a:gd name="connsiteY28" fmla="*/ 123572 h 933197"/>
              <a:gd name="connsiteX29" fmla="*/ 1248984 w 1654794"/>
              <a:gd name="connsiteY29" fmla="*/ 94997 h 933197"/>
              <a:gd name="connsiteX30" fmla="*/ 1644272 w 1654794"/>
              <a:gd name="connsiteY30" fmla="*/ 71184 h 933197"/>
              <a:gd name="connsiteX31" fmla="*/ 1534734 w 1654794"/>
              <a:gd name="connsiteY31" fmla="*/ 247397 h 933197"/>
              <a:gd name="connsiteX32" fmla="*/ 1468059 w 1654794"/>
              <a:gd name="connsiteY32" fmla="*/ 356934 h 933197"/>
              <a:gd name="connsiteX33" fmla="*/ 1439484 w 1654794"/>
              <a:gd name="connsiteY33" fmla="*/ 371222 h 933197"/>
              <a:gd name="connsiteX34" fmla="*/ 1420434 w 1654794"/>
              <a:gd name="connsiteY34" fmla="*/ 428372 h 933197"/>
              <a:gd name="connsiteX35" fmla="*/ 1410909 w 1654794"/>
              <a:gd name="connsiteY35" fmla="*/ 466472 h 933197"/>
              <a:gd name="connsiteX36" fmla="*/ 1377572 w 1654794"/>
              <a:gd name="connsiteY36" fmla="*/ 509335 h 933197"/>
              <a:gd name="connsiteX37" fmla="*/ 1334709 w 1654794"/>
              <a:gd name="connsiteY37" fmla="*/ 571247 h 933197"/>
              <a:gd name="connsiteX38" fmla="*/ 1248984 w 1654794"/>
              <a:gd name="connsiteY38" fmla="*/ 752222 h 933197"/>
              <a:gd name="connsiteX39" fmla="*/ 1201359 w 1654794"/>
              <a:gd name="connsiteY39" fmla="*/ 799847 h 933197"/>
              <a:gd name="connsiteX40" fmla="*/ 1153734 w 1654794"/>
              <a:gd name="connsiteY40" fmla="*/ 847472 h 933197"/>
              <a:gd name="connsiteX41" fmla="*/ 1106109 w 1654794"/>
              <a:gd name="connsiteY41" fmla="*/ 809372 h 933197"/>
              <a:gd name="connsiteX42" fmla="*/ 1077534 w 1654794"/>
              <a:gd name="connsiteY42" fmla="*/ 790322 h 933197"/>
              <a:gd name="connsiteX43" fmla="*/ 1048959 w 1654794"/>
              <a:gd name="connsiteY43" fmla="*/ 761747 h 933197"/>
              <a:gd name="connsiteX44" fmla="*/ 991809 w 1654794"/>
              <a:gd name="connsiteY44" fmla="*/ 733172 h 933197"/>
              <a:gd name="connsiteX45" fmla="*/ 1058484 w 1654794"/>
              <a:gd name="connsiteY45" fmla="*/ 899860 h 933197"/>
              <a:gd name="connsiteX46" fmla="*/ 734634 w 1654794"/>
              <a:gd name="connsiteY46" fmla="*/ 933197 h 933197"/>
              <a:gd name="connsiteX47" fmla="*/ 706059 w 1654794"/>
              <a:gd name="connsiteY47" fmla="*/ 895097 h 933197"/>
              <a:gd name="connsiteX48" fmla="*/ 734634 w 1654794"/>
              <a:gd name="connsiteY48" fmla="*/ 818897 h 933197"/>
              <a:gd name="connsiteX49" fmla="*/ 782259 w 1654794"/>
              <a:gd name="connsiteY49" fmla="*/ 752222 h 933197"/>
              <a:gd name="connsiteX50" fmla="*/ 791784 w 1654794"/>
              <a:gd name="connsiteY50" fmla="*/ 723647 h 933197"/>
              <a:gd name="connsiteX51" fmla="*/ 763209 w 1654794"/>
              <a:gd name="connsiteY51" fmla="*/ 733172 h 933197"/>
              <a:gd name="connsiteX52" fmla="*/ 706059 w 1654794"/>
              <a:gd name="connsiteY52" fmla="*/ 761747 h 933197"/>
              <a:gd name="connsiteX53" fmla="*/ 687009 w 1654794"/>
              <a:gd name="connsiteY53" fmla="*/ 790322 h 933197"/>
              <a:gd name="connsiteX54" fmla="*/ 658434 w 1654794"/>
              <a:gd name="connsiteY54" fmla="*/ 799847 h 933197"/>
              <a:gd name="connsiteX55" fmla="*/ 629859 w 1654794"/>
              <a:gd name="connsiteY55" fmla="*/ 818897 h 933197"/>
              <a:gd name="connsiteX56" fmla="*/ 582234 w 1654794"/>
              <a:gd name="connsiteY56" fmla="*/ 809372 h 933197"/>
              <a:gd name="connsiteX57" fmla="*/ 544134 w 1654794"/>
              <a:gd name="connsiteY57" fmla="*/ 752222 h 933197"/>
              <a:gd name="connsiteX58" fmla="*/ 515559 w 1654794"/>
              <a:gd name="connsiteY58" fmla="*/ 695072 h 933197"/>
              <a:gd name="connsiteX59" fmla="*/ 496509 w 1654794"/>
              <a:gd name="connsiteY59" fmla="*/ 666497 h 933197"/>
              <a:gd name="connsiteX60" fmla="*/ 486984 w 1654794"/>
              <a:gd name="connsiteY60" fmla="*/ 637922 h 933197"/>
              <a:gd name="connsiteX61" fmla="*/ 296484 w 1654794"/>
              <a:gd name="connsiteY61" fmla="*/ 428372 h 933197"/>
              <a:gd name="connsiteX62" fmla="*/ 1209 w 1654794"/>
              <a:gd name="connsiteY62" fmla="*/ 33084 h 933197"/>
              <a:gd name="connsiteX63" fmla="*/ 196471 w 1654794"/>
              <a:gd name="connsiteY63" fmla="*/ 23559 h 933197"/>
              <a:gd name="connsiteX64" fmla="*/ 310772 w 1654794"/>
              <a:gd name="connsiteY64" fmla="*/ 42610 h 933197"/>
              <a:gd name="connsiteX0" fmla="*/ 301247 w 1654794"/>
              <a:gd name="connsiteY0" fmla="*/ 37848 h 933197"/>
              <a:gd name="connsiteX1" fmla="*/ 415547 w 1654794"/>
              <a:gd name="connsiteY1" fmla="*/ 90234 h 933197"/>
              <a:gd name="connsiteX2" fmla="*/ 477459 w 1654794"/>
              <a:gd name="connsiteY2" fmla="*/ 137859 h 933197"/>
              <a:gd name="connsiteX3" fmla="*/ 515559 w 1654794"/>
              <a:gd name="connsiteY3" fmla="*/ 161672 h 933197"/>
              <a:gd name="connsiteX4" fmla="*/ 534609 w 1654794"/>
              <a:gd name="connsiteY4" fmla="*/ 190247 h 933197"/>
              <a:gd name="connsiteX5" fmla="*/ 563184 w 1654794"/>
              <a:gd name="connsiteY5" fmla="*/ 218822 h 933197"/>
              <a:gd name="connsiteX6" fmla="*/ 629859 w 1654794"/>
              <a:gd name="connsiteY6" fmla="*/ 295022 h 933197"/>
              <a:gd name="connsiteX7" fmla="*/ 648909 w 1654794"/>
              <a:gd name="connsiteY7" fmla="*/ 323597 h 933197"/>
              <a:gd name="connsiteX8" fmla="*/ 677484 w 1654794"/>
              <a:gd name="connsiteY8" fmla="*/ 333122 h 933197"/>
              <a:gd name="connsiteX9" fmla="*/ 706059 w 1654794"/>
              <a:gd name="connsiteY9" fmla="*/ 352172 h 933197"/>
              <a:gd name="connsiteX10" fmla="*/ 734634 w 1654794"/>
              <a:gd name="connsiteY10" fmla="*/ 333122 h 933197"/>
              <a:gd name="connsiteX11" fmla="*/ 763209 w 1654794"/>
              <a:gd name="connsiteY11" fmla="*/ 275972 h 933197"/>
              <a:gd name="connsiteX12" fmla="*/ 753684 w 1654794"/>
              <a:gd name="connsiteY12" fmla="*/ 247397 h 933197"/>
              <a:gd name="connsiteX13" fmla="*/ 696534 w 1654794"/>
              <a:gd name="connsiteY13" fmla="*/ 228347 h 933197"/>
              <a:gd name="connsiteX14" fmla="*/ 725109 w 1654794"/>
              <a:gd name="connsiteY14" fmla="*/ 209297 h 933197"/>
              <a:gd name="connsiteX15" fmla="*/ 753684 w 1654794"/>
              <a:gd name="connsiteY15" fmla="*/ 199772 h 933197"/>
              <a:gd name="connsiteX16" fmla="*/ 796547 w 1654794"/>
              <a:gd name="connsiteY16" fmla="*/ 128335 h 933197"/>
              <a:gd name="connsiteX17" fmla="*/ 848934 w 1654794"/>
              <a:gd name="connsiteY17" fmla="*/ 109285 h 933197"/>
              <a:gd name="connsiteX18" fmla="*/ 944184 w 1654794"/>
              <a:gd name="connsiteY18" fmla="*/ 123572 h 933197"/>
              <a:gd name="connsiteX19" fmla="*/ 972759 w 1654794"/>
              <a:gd name="connsiteY19" fmla="*/ 175960 h 933197"/>
              <a:gd name="connsiteX20" fmla="*/ 991809 w 1654794"/>
              <a:gd name="connsiteY20" fmla="*/ 218822 h 933197"/>
              <a:gd name="connsiteX21" fmla="*/ 982284 w 1654794"/>
              <a:gd name="connsiteY21" fmla="*/ 247397 h 933197"/>
              <a:gd name="connsiteX22" fmla="*/ 991809 w 1654794"/>
              <a:gd name="connsiteY22" fmla="*/ 304547 h 933197"/>
              <a:gd name="connsiteX23" fmla="*/ 1001334 w 1654794"/>
              <a:gd name="connsiteY23" fmla="*/ 333122 h 933197"/>
              <a:gd name="connsiteX24" fmla="*/ 1029909 w 1654794"/>
              <a:gd name="connsiteY24" fmla="*/ 342647 h 933197"/>
              <a:gd name="connsiteX25" fmla="*/ 1068009 w 1654794"/>
              <a:gd name="connsiteY25" fmla="*/ 295022 h 933197"/>
              <a:gd name="connsiteX26" fmla="*/ 1115634 w 1654794"/>
              <a:gd name="connsiteY26" fmla="*/ 247397 h 933197"/>
              <a:gd name="connsiteX27" fmla="*/ 1182309 w 1654794"/>
              <a:gd name="connsiteY27" fmla="*/ 171197 h 933197"/>
              <a:gd name="connsiteX28" fmla="*/ 1229934 w 1654794"/>
              <a:gd name="connsiteY28" fmla="*/ 123572 h 933197"/>
              <a:gd name="connsiteX29" fmla="*/ 1248984 w 1654794"/>
              <a:gd name="connsiteY29" fmla="*/ 94997 h 933197"/>
              <a:gd name="connsiteX30" fmla="*/ 1644272 w 1654794"/>
              <a:gd name="connsiteY30" fmla="*/ 71184 h 933197"/>
              <a:gd name="connsiteX31" fmla="*/ 1534734 w 1654794"/>
              <a:gd name="connsiteY31" fmla="*/ 247397 h 933197"/>
              <a:gd name="connsiteX32" fmla="*/ 1468059 w 1654794"/>
              <a:gd name="connsiteY32" fmla="*/ 356934 h 933197"/>
              <a:gd name="connsiteX33" fmla="*/ 1420434 w 1654794"/>
              <a:gd name="connsiteY33" fmla="*/ 428372 h 933197"/>
              <a:gd name="connsiteX34" fmla="*/ 1410909 w 1654794"/>
              <a:gd name="connsiteY34" fmla="*/ 466472 h 933197"/>
              <a:gd name="connsiteX35" fmla="*/ 1377572 w 1654794"/>
              <a:gd name="connsiteY35" fmla="*/ 509335 h 933197"/>
              <a:gd name="connsiteX36" fmla="*/ 1334709 w 1654794"/>
              <a:gd name="connsiteY36" fmla="*/ 571247 h 933197"/>
              <a:gd name="connsiteX37" fmla="*/ 1248984 w 1654794"/>
              <a:gd name="connsiteY37" fmla="*/ 752222 h 933197"/>
              <a:gd name="connsiteX38" fmla="*/ 1201359 w 1654794"/>
              <a:gd name="connsiteY38" fmla="*/ 799847 h 933197"/>
              <a:gd name="connsiteX39" fmla="*/ 1153734 w 1654794"/>
              <a:gd name="connsiteY39" fmla="*/ 847472 h 933197"/>
              <a:gd name="connsiteX40" fmla="*/ 1106109 w 1654794"/>
              <a:gd name="connsiteY40" fmla="*/ 809372 h 933197"/>
              <a:gd name="connsiteX41" fmla="*/ 1077534 w 1654794"/>
              <a:gd name="connsiteY41" fmla="*/ 790322 h 933197"/>
              <a:gd name="connsiteX42" fmla="*/ 1048959 w 1654794"/>
              <a:gd name="connsiteY42" fmla="*/ 761747 h 933197"/>
              <a:gd name="connsiteX43" fmla="*/ 991809 w 1654794"/>
              <a:gd name="connsiteY43" fmla="*/ 733172 h 933197"/>
              <a:gd name="connsiteX44" fmla="*/ 1058484 w 1654794"/>
              <a:gd name="connsiteY44" fmla="*/ 899860 h 933197"/>
              <a:gd name="connsiteX45" fmla="*/ 734634 w 1654794"/>
              <a:gd name="connsiteY45" fmla="*/ 933197 h 933197"/>
              <a:gd name="connsiteX46" fmla="*/ 706059 w 1654794"/>
              <a:gd name="connsiteY46" fmla="*/ 895097 h 933197"/>
              <a:gd name="connsiteX47" fmla="*/ 734634 w 1654794"/>
              <a:gd name="connsiteY47" fmla="*/ 818897 h 933197"/>
              <a:gd name="connsiteX48" fmla="*/ 782259 w 1654794"/>
              <a:gd name="connsiteY48" fmla="*/ 752222 h 933197"/>
              <a:gd name="connsiteX49" fmla="*/ 791784 w 1654794"/>
              <a:gd name="connsiteY49" fmla="*/ 723647 h 933197"/>
              <a:gd name="connsiteX50" fmla="*/ 763209 w 1654794"/>
              <a:gd name="connsiteY50" fmla="*/ 733172 h 933197"/>
              <a:gd name="connsiteX51" fmla="*/ 706059 w 1654794"/>
              <a:gd name="connsiteY51" fmla="*/ 761747 h 933197"/>
              <a:gd name="connsiteX52" fmla="*/ 687009 w 1654794"/>
              <a:gd name="connsiteY52" fmla="*/ 790322 h 933197"/>
              <a:gd name="connsiteX53" fmla="*/ 658434 w 1654794"/>
              <a:gd name="connsiteY53" fmla="*/ 799847 h 933197"/>
              <a:gd name="connsiteX54" fmla="*/ 629859 w 1654794"/>
              <a:gd name="connsiteY54" fmla="*/ 818897 h 933197"/>
              <a:gd name="connsiteX55" fmla="*/ 582234 w 1654794"/>
              <a:gd name="connsiteY55" fmla="*/ 809372 h 933197"/>
              <a:gd name="connsiteX56" fmla="*/ 544134 w 1654794"/>
              <a:gd name="connsiteY56" fmla="*/ 752222 h 933197"/>
              <a:gd name="connsiteX57" fmla="*/ 515559 w 1654794"/>
              <a:gd name="connsiteY57" fmla="*/ 695072 h 933197"/>
              <a:gd name="connsiteX58" fmla="*/ 496509 w 1654794"/>
              <a:gd name="connsiteY58" fmla="*/ 666497 h 933197"/>
              <a:gd name="connsiteX59" fmla="*/ 486984 w 1654794"/>
              <a:gd name="connsiteY59" fmla="*/ 637922 h 933197"/>
              <a:gd name="connsiteX60" fmla="*/ 296484 w 1654794"/>
              <a:gd name="connsiteY60" fmla="*/ 428372 h 933197"/>
              <a:gd name="connsiteX61" fmla="*/ 1209 w 1654794"/>
              <a:gd name="connsiteY61" fmla="*/ 33084 h 933197"/>
              <a:gd name="connsiteX62" fmla="*/ 196471 w 1654794"/>
              <a:gd name="connsiteY62" fmla="*/ 23559 h 933197"/>
              <a:gd name="connsiteX63" fmla="*/ 310772 w 1654794"/>
              <a:gd name="connsiteY63" fmla="*/ 42610 h 933197"/>
              <a:gd name="connsiteX0" fmla="*/ 301247 w 1654271"/>
              <a:gd name="connsiteY0" fmla="*/ 37848 h 933197"/>
              <a:gd name="connsiteX1" fmla="*/ 415547 w 1654271"/>
              <a:gd name="connsiteY1" fmla="*/ 90234 h 933197"/>
              <a:gd name="connsiteX2" fmla="*/ 477459 w 1654271"/>
              <a:gd name="connsiteY2" fmla="*/ 137859 h 933197"/>
              <a:gd name="connsiteX3" fmla="*/ 515559 w 1654271"/>
              <a:gd name="connsiteY3" fmla="*/ 161672 h 933197"/>
              <a:gd name="connsiteX4" fmla="*/ 534609 w 1654271"/>
              <a:gd name="connsiteY4" fmla="*/ 190247 h 933197"/>
              <a:gd name="connsiteX5" fmla="*/ 563184 w 1654271"/>
              <a:gd name="connsiteY5" fmla="*/ 218822 h 933197"/>
              <a:gd name="connsiteX6" fmla="*/ 629859 w 1654271"/>
              <a:gd name="connsiteY6" fmla="*/ 295022 h 933197"/>
              <a:gd name="connsiteX7" fmla="*/ 648909 w 1654271"/>
              <a:gd name="connsiteY7" fmla="*/ 323597 h 933197"/>
              <a:gd name="connsiteX8" fmla="*/ 677484 w 1654271"/>
              <a:gd name="connsiteY8" fmla="*/ 333122 h 933197"/>
              <a:gd name="connsiteX9" fmla="*/ 706059 w 1654271"/>
              <a:gd name="connsiteY9" fmla="*/ 352172 h 933197"/>
              <a:gd name="connsiteX10" fmla="*/ 734634 w 1654271"/>
              <a:gd name="connsiteY10" fmla="*/ 333122 h 933197"/>
              <a:gd name="connsiteX11" fmla="*/ 763209 w 1654271"/>
              <a:gd name="connsiteY11" fmla="*/ 275972 h 933197"/>
              <a:gd name="connsiteX12" fmla="*/ 753684 w 1654271"/>
              <a:gd name="connsiteY12" fmla="*/ 247397 h 933197"/>
              <a:gd name="connsiteX13" fmla="*/ 696534 w 1654271"/>
              <a:gd name="connsiteY13" fmla="*/ 228347 h 933197"/>
              <a:gd name="connsiteX14" fmla="*/ 725109 w 1654271"/>
              <a:gd name="connsiteY14" fmla="*/ 209297 h 933197"/>
              <a:gd name="connsiteX15" fmla="*/ 753684 w 1654271"/>
              <a:gd name="connsiteY15" fmla="*/ 199772 h 933197"/>
              <a:gd name="connsiteX16" fmla="*/ 796547 w 1654271"/>
              <a:gd name="connsiteY16" fmla="*/ 128335 h 933197"/>
              <a:gd name="connsiteX17" fmla="*/ 848934 w 1654271"/>
              <a:gd name="connsiteY17" fmla="*/ 109285 h 933197"/>
              <a:gd name="connsiteX18" fmla="*/ 944184 w 1654271"/>
              <a:gd name="connsiteY18" fmla="*/ 123572 h 933197"/>
              <a:gd name="connsiteX19" fmla="*/ 972759 w 1654271"/>
              <a:gd name="connsiteY19" fmla="*/ 175960 h 933197"/>
              <a:gd name="connsiteX20" fmla="*/ 991809 w 1654271"/>
              <a:gd name="connsiteY20" fmla="*/ 218822 h 933197"/>
              <a:gd name="connsiteX21" fmla="*/ 982284 w 1654271"/>
              <a:gd name="connsiteY21" fmla="*/ 247397 h 933197"/>
              <a:gd name="connsiteX22" fmla="*/ 991809 w 1654271"/>
              <a:gd name="connsiteY22" fmla="*/ 304547 h 933197"/>
              <a:gd name="connsiteX23" fmla="*/ 1001334 w 1654271"/>
              <a:gd name="connsiteY23" fmla="*/ 333122 h 933197"/>
              <a:gd name="connsiteX24" fmla="*/ 1029909 w 1654271"/>
              <a:gd name="connsiteY24" fmla="*/ 342647 h 933197"/>
              <a:gd name="connsiteX25" fmla="*/ 1068009 w 1654271"/>
              <a:gd name="connsiteY25" fmla="*/ 295022 h 933197"/>
              <a:gd name="connsiteX26" fmla="*/ 1115634 w 1654271"/>
              <a:gd name="connsiteY26" fmla="*/ 247397 h 933197"/>
              <a:gd name="connsiteX27" fmla="*/ 1182309 w 1654271"/>
              <a:gd name="connsiteY27" fmla="*/ 171197 h 933197"/>
              <a:gd name="connsiteX28" fmla="*/ 1229934 w 1654271"/>
              <a:gd name="connsiteY28" fmla="*/ 123572 h 933197"/>
              <a:gd name="connsiteX29" fmla="*/ 1258509 w 1654271"/>
              <a:gd name="connsiteY29" fmla="*/ 147384 h 933197"/>
              <a:gd name="connsiteX30" fmla="*/ 1644272 w 1654271"/>
              <a:gd name="connsiteY30" fmla="*/ 71184 h 933197"/>
              <a:gd name="connsiteX31" fmla="*/ 1534734 w 1654271"/>
              <a:gd name="connsiteY31" fmla="*/ 247397 h 933197"/>
              <a:gd name="connsiteX32" fmla="*/ 1468059 w 1654271"/>
              <a:gd name="connsiteY32" fmla="*/ 356934 h 933197"/>
              <a:gd name="connsiteX33" fmla="*/ 1420434 w 1654271"/>
              <a:gd name="connsiteY33" fmla="*/ 428372 h 933197"/>
              <a:gd name="connsiteX34" fmla="*/ 1410909 w 1654271"/>
              <a:gd name="connsiteY34" fmla="*/ 466472 h 933197"/>
              <a:gd name="connsiteX35" fmla="*/ 1377572 w 1654271"/>
              <a:gd name="connsiteY35" fmla="*/ 509335 h 933197"/>
              <a:gd name="connsiteX36" fmla="*/ 1334709 w 1654271"/>
              <a:gd name="connsiteY36" fmla="*/ 571247 h 933197"/>
              <a:gd name="connsiteX37" fmla="*/ 1248984 w 1654271"/>
              <a:gd name="connsiteY37" fmla="*/ 752222 h 933197"/>
              <a:gd name="connsiteX38" fmla="*/ 1201359 w 1654271"/>
              <a:gd name="connsiteY38" fmla="*/ 799847 h 933197"/>
              <a:gd name="connsiteX39" fmla="*/ 1153734 w 1654271"/>
              <a:gd name="connsiteY39" fmla="*/ 847472 h 933197"/>
              <a:gd name="connsiteX40" fmla="*/ 1106109 w 1654271"/>
              <a:gd name="connsiteY40" fmla="*/ 809372 h 933197"/>
              <a:gd name="connsiteX41" fmla="*/ 1077534 w 1654271"/>
              <a:gd name="connsiteY41" fmla="*/ 790322 h 933197"/>
              <a:gd name="connsiteX42" fmla="*/ 1048959 w 1654271"/>
              <a:gd name="connsiteY42" fmla="*/ 761747 h 933197"/>
              <a:gd name="connsiteX43" fmla="*/ 991809 w 1654271"/>
              <a:gd name="connsiteY43" fmla="*/ 733172 h 933197"/>
              <a:gd name="connsiteX44" fmla="*/ 1058484 w 1654271"/>
              <a:gd name="connsiteY44" fmla="*/ 899860 h 933197"/>
              <a:gd name="connsiteX45" fmla="*/ 734634 w 1654271"/>
              <a:gd name="connsiteY45" fmla="*/ 933197 h 933197"/>
              <a:gd name="connsiteX46" fmla="*/ 706059 w 1654271"/>
              <a:gd name="connsiteY46" fmla="*/ 895097 h 933197"/>
              <a:gd name="connsiteX47" fmla="*/ 734634 w 1654271"/>
              <a:gd name="connsiteY47" fmla="*/ 818897 h 933197"/>
              <a:gd name="connsiteX48" fmla="*/ 782259 w 1654271"/>
              <a:gd name="connsiteY48" fmla="*/ 752222 h 933197"/>
              <a:gd name="connsiteX49" fmla="*/ 791784 w 1654271"/>
              <a:gd name="connsiteY49" fmla="*/ 723647 h 933197"/>
              <a:gd name="connsiteX50" fmla="*/ 763209 w 1654271"/>
              <a:gd name="connsiteY50" fmla="*/ 733172 h 933197"/>
              <a:gd name="connsiteX51" fmla="*/ 706059 w 1654271"/>
              <a:gd name="connsiteY51" fmla="*/ 761747 h 933197"/>
              <a:gd name="connsiteX52" fmla="*/ 687009 w 1654271"/>
              <a:gd name="connsiteY52" fmla="*/ 790322 h 933197"/>
              <a:gd name="connsiteX53" fmla="*/ 658434 w 1654271"/>
              <a:gd name="connsiteY53" fmla="*/ 799847 h 933197"/>
              <a:gd name="connsiteX54" fmla="*/ 629859 w 1654271"/>
              <a:gd name="connsiteY54" fmla="*/ 818897 h 933197"/>
              <a:gd name="connsiteX55" fmla="*/ 582234 w 1654271"/>
              <a:gd name="connsiteY55" fmla="*/ 809372 h 933197"/>
              <a:gd name="connsiteX56" fmla="*/ 544134 w 1654271"/>
              <a:gd name="connsiteY56" fmla="*/ 752222 h 933197"/>
              <a:gd name="connsiteX57" fmla="*/ 515559 w 1654271"/>
              <a:gd name="connsiteY57" fmla="*/ 695072 h 933197"/>
              <a:gd name="connsiteX58" fmla="*/ 496509 w 1654271"/>
              <a:gd name="connsiteY58" fmla="*/ 666497 h 933197"/>
              <a:gd name="connsiteX59" fmla="*/ 486984 w 1654271"/>
              <a:gd name="connsiteY59" fmla="*/ 637922 h 933197"/>
              <a:gd name="connsiteX60" fmla="*/ 296484 w 1654271"/>
              <a:gd name="connsiteY60" fmla="*/ 428372 h 933197"/>
              <a:gd name="connsiteX61" fmla="*/ 1209 w 1654271"/>
              <a:gd name="connsiteY61" fmla="*/ 33084 h 933197"/>
              <a:gd name="connsiteX62" fmla="*/ 196471 w 1654271"/>
              <a:gd name="connsiteY62" fmla="*/ 23559 h 933197"/>
              <a:gd name="connsiteX63" fmla="*/ 310772 w 1654271"/>
              <a:gd name="connsiteY63" fmla="*/ 42610 h 933197"/>
              <a:gd name="connsiteX0" fmla="*/ 301247 w 1654271"/>
              <a:gd name="connsiteY0" fmla="*/ 37848 h 933197"/>
              <a:gd name="connsiteX1" fmla="*/ 415547 w 1654271"/>
              <a:gd name="connsiteY1" fmla="*/ 90234 h 933197"/>
              <a:gd name="connsiteX2" fmla="*/ 477459 w 1654271"/>
              <a:gd name="connsiteY2" fmla="*/ 137859 h 933197"/>
              <a:gd name="connsiteX3" fmla="*/ 515559 w 1654271"/>
              <a:gd name="connsiteY3" fmla="*/ 161672 h 933197"/>
              <a:gd name="connsiteX4" fmla="*/ 534609 w 1654271"/>
              <a:gd name="connsiteY4" fmla="*/ 190247 h 933197"/>
              <a:gd name="connsiteX5" fmla="*/ 563184 w 1654271"/>
              <a:gd name="connsiteY5" fmla="*/ 218822 h 933197"/>
              <a:gd name="connsiteX6" fmla="*/ 629859 w 1654271"/>
              <a:gd name="connsiteY6" fmla="*/ 295022 h 933197"/>
              <a:gd name="connsiteX7" fmla="*/ 648909 w 1654271"/>
              <a:gd name="connsiteY7" fmla="*/ 323597 h 933197"/>
              <a:gd name="connsiteX8" fmla="*/ 677484 w 1654271"/>
              <a:gd name="connsiteY8" fmla="*/ 333122 h 933197"/>
              <a:gd name="connsiteX9" fmla="*/ 706059 w 1654271"/>
              <a:gd name="connsiteY9" fmla="*/ 352172 h 933197"/>
              <a:gd name="connsiteX10" fmla="*/ 734634 w 1654271"/>
              <a:gd name="connsiteY10" fmla="*/ 333122 h 933197"/>
              <a:gd name="connsiteX11" fmla="*/ 763209 w 1654271"/>
              <a:gd name="connsiteY11" fmla="*/ 275972 h 933197"/>
              <a:gd name="connsiteX12" fmla="*/ 753684 w 1654271"/>
              <a:gd name="connsiteY12" fmla="*/ 247397 h 933197"/>
              <a:gd name="connsiteX13" fmla="*/ 696534 w 1654271"/>
              <a:gd name="connsiteY13" fmla="*/ 228347 h 933197"/>
              <a:gd name="connsiteX14" fmla="*/ 725109 w 1654271"/>
              <a:gd name="connsiteY14" fmla="*/ 209297 h 933197"/>
              <a:gd name="connsiteX15" fmla="*/ 753684 w 1654271"/>
              <a:gd name="connsiteY15" fmla="*/ 199772 h 933197"/>
              <a:gd name="connsiteX16" fmla="*/ 796547 w 1654271"/>
              <a:gd name="connsiteY16" fmla="*/ 128335 h 933197"/>
              <a:gd name="connsiteX17" fmla="*/ 848934 w 1654271"/>
              <a:gd name="connsiteY17" fmla="*/ 109285 h 933197"/>
              <a:gd name="connsiteX18" fmla="*/ 944184 w 1654271"/>
              <a:gd name="connsiteY18" fmla="*/ 123572 h 933197"/>
              <a:gd name="connsiteX19" fmla="*/ 972759 w 1654271"/>
              <a:gd name="connsiteY19" fmla="*/ 175960 h 933197"/>
              <a:gd name="connsiteX20" fmla="*/ 991809 w 1654271"/>
              <a:gd name="connsiteY20" fmla="*/ 218822 h 933197"/>
              <a:gd name="connsiteX21" fmla="*/ 982284 w 1654271"/>
              <a:gd name="connsiteY21" fmla="*/ 247397 h 933197"/>
              <a:gd name="connsiteX22" fmla="*/ 991809 w 1654271"/>
              <a:gd name="connsiteY22" fmla="*/ 304547 h 933197"/>
              <a:gd name="connsiteX23" fmla="*/ 1001334 w 1654271"/>
              <a:gd name="connsiteY23" fmla="*/ 333122 h 933197"/>
              <a:gd name="connsiteX24" fmla="*/ 1029909 w 1654271"/>
              <a:gd name="connsiteY24" fmla="*/ 342647 h 933197"/>
              <a:gd name="connsiteX25" fmla="*/ 1068009 w 1654271"/>
              <a:gd name="connsiteY25" fmla="*/ 295022 h 933197"/>
              <a:gd name="connsiteX26" fmla="*/ 1115634 w 1654271"/>
              <a:gd name="connsiteY26" fmla="*/ 247397 h 933197"/>
              <a:gd name="connsiteX27" fmla="*/ 1182309 w 1654271"/>
              <a:gd name="connsiteY27" fmla="*/ 171197 h 933197"/>
              <a:gd name="connsiteX28" fmla="*/ 1258509 w 1654271"/>
              <a:gd name="connsiteY28" fmla="*/ 147384 h 933197"/>
              <a:gd name="connsiteX29" fmla="*/ 1644272 w 1654271"/>
              <a:gd name="connsiteY29" fmla="*/ 71184 h 933197"/>
              <a:gd name="connsiteX30" fmla="*/ 1534734 w 1654271"/>
              <a:gd name="connsiteY30" fmla="*/ 247397 h 933197"/>
              <a:gd name="connsiteX31" fmla="*/ 1468059 w 1654271"/>
              <a:gd name="connsiteY31" fmla="*/ 356934 h 933197"/>
              <a:gd name="connsiteX32" fmla="*/ 1420434 w 1654271"/>
              <a:gd name="connsiteY32" fmla="*/ 428372 h 933197"/>
              <a:gd name="connsiteX33" fmla="*/ 1410909 w 1654271"/>
              <a:gd name="connsiteY33" fmla="*/ 466472 h 933197"/>
              <a:gd name="connsiteX34" fmla="*/ 1377572 w 1654271"/>
              <a:gd name="connsiteY34" fmla="*/ 509335 h 933197"/>
              <a:gd name="connsiteX35" fmla="*/ 1334709 w 1654271"/>
              <a:gd name="connsiteY35" fmla="*/ 571247 h 933197"/>
              <a:gd name="connsiteX36" fmla="*/ 1248984 w 1654271"/>
              <a:gd name="connsiteY36" fmla="*/ 752222 h 933197"/>
              <a:gd name="connsiteX37" fmla="*/ 1201359 w 1654271"/>
              <a:gd name="connsiteY37" fmla="*/ 799847 h 933197"/>
              <a:gd name="connsiteX38" fmla="*/ 1153734 w 1654271"/>
              <a:gd name="connsiteY38" fmla="*/ 847472 h 933197"/>
              <a:gd name="connsiteX39" fmla="*/ 1106109 w 1654271"/>
              <a:gd name="connsiteY39" fmla="*/ 809372 h 933197"/>
              <a:gd name="connsiteX40" fmla="*/ 1077534 w 1654271"/>
              <a:gd name="connsiteY40" fmla="*/ 790322 h 933197"/>
              <a:gd name="connsiteX41" fmla="*/ 1048959 w 1654271"/>
              <a:gd name="connsiteY41" fmla="*/ 761747 h 933197"/>
              <a:gd name="connsiteX42" fmla="*/ 991809 w 1654271"/>
              <a:gd name="connsiteY42" fmla="*/ 733172 h 933197"/>
              <a:gd name="connsiteX43" fmla="*/ 1058484 w 1654271"/>
              <a:gd name="connsiteY43" fmla="*/ 899860 h 933197"/>
              <a:gd name="connsiteX44" fmla="*/ 734634 w 1654271"/>
              <a:gd name="connsiteY44" fmla="*/ 933197 h 933197"/>
              <a:gd name="connsiteX45" fmla="*/ 706059 w 1654271"/>
              <a:gd name="connsiteY45" fmla="*/ 895097 h 933197"/>
              <a:gd name="connsiteX46" fmla="*/ 734634 w 1654271"/>
              <a:gd name="connsiteY46" fmla="*/ 818897 h 933197"/>
              <a:gd name="connsiteX47" fmla="*/ 782259 w 1654271"/>
              <a:gd name="connsiteY47" fmla="*/ 752222 h 933197"/>
              <a:gd name="connsiteX48" fmla="*/ 791784 w 1654271"/>
              <a:gd name="connsiteY48" fmla="*/ 723647 h 933197"/>
              <a:gd name="connsiteX49" fmla="*/ 763209 w 1654271"/>
              <a:gd name="connsiteY49" fmla="*/ 733172 h 933197"/>
              <a:gd name="connsiteX50" fmla="*/ 706059 w 1654271"/>
              <a:gd name="connsiteY50" fmla="*/ 761747 h 933197"/>
              <a:gd name="connsiteX51" fmla="*/ 687009 w 1654271"/>
              <a:gd name="connsiteY51" fmla="*/ 790322 h 933197"/>
              <a:gd name="connsiteX52" fmla="*/ 658434 w 1654271"/>
              <a:gd name="connsiteY52" fmla="*/ 799847 h 933197"/>
              <a:gd name="connsiteX53" fmla="*/ 629859 w 1654271"/>
              <a:gd name="connsiteY53" fmla="*/ 818897 h 933197"/>
              <a:gd name="connsiteX54" fmla="*/ 582234 w 1654271"/>
              <a:gd name="connsiteY54" fmla="*/ 809372 h 933197"/>
              <a:gd name="connsiteX55" fmla="*/ 544134 w 1654271"/>
              <a:gd name="connsiteY55" fmla="*/ 752222 h 933197"/>
              <a:gd name="connsiteX56" fmla="*/ 515559 w 1654271"/>
              <a:gd name="connsiteY56" fmla="*/ 695072 h 933197"/>
              <a:gd name="connsiteX57" fmla="*/ 496509 w 1654271"/>
              <a:gd name="connsiteY57" fmla="*/ 666497 h 933197"/>
              <a:gd name="connsiteX58" fmla="*/ 486984 w 1654271"/>
              <a:gd name="connsiteY58" fmla="*/ 637922 h 933197"/>
              <a:gd name="connsiteX59" fmla="*/ 296484 w 1654271"/>
              <a:gd name="connsiteY59" fmla="*/ 428372 h 933197"/>
              <a:gd name="connsiteX60" fmla="*/ 1209 w 1654271"/>
              <a:gd name="connsiteY60" fmla="*/ 33084 h 933197"/>
              <a:gd name="connsiteX61" fmla="*/ 196471 w 1654271"/>
              <a:gd name="connsiteY61" fmla="*/ 23559 h 933197"/>
              <a:gd name="connsiteX62" fmla="*/ 310772 w 1654271"/>
              <a:gd name="connsiteY62" fmla="*/ 42610 h 933197"/>
              <a:gd name="connsiteX0" fmla="*/ 301247 w 1654271"/>
              <a:gd name="connsiteY0" fmla="*/ 37848 h 933197"/>
              <a:gd name="connsiteX1" fmla="*/ 415547 w 1654271"/>
              <a:gd name="connsiteY1" fmla="*/ 90234 h 933197"/>
              <a:gd name="connsiteX2" fmla="*/ 477459 w 1654271"/>
              <a:gd name="connsiteY2" fmla="*/ 137859 h 933197"/>
              <a:gd name="connsiteX3" fmla="*/ 515559 w 1654271"/>
              <a:gd name="connsiteY3" fmla="*/ 161672 h 933197"/>
              <a:gd name="connsiteX4" fmla="*/ 534609 w 1654271"/>
              <a:gd name="connsiteY4" fmla="*/ 190247 h 933197"/>
              <a:gd name="connsiteX5" fmla="*/ 563184 w 1654271"/>
              <a:gd name="connsiteY5" fmla="*/ 218822 h 933197"/>
              <a:gd name="connsiteX6" fmla="*/ 629859 w 1654271"/>
              <a:gd name="connsiteY6" fmla="*/ 295022 h 933197"/>
              <a:gd name="connsiteX7" fmla="*/ 648909 w 1654271"/>
              <a:gd name="connsiteY7" fmla="*/ 323597 h 933197"/>
              <a:gd name="connsiteX8" fmla="*/ 677484 w 1654271"/>
              <a:gd name="connsiteY8" fmla="*/ 333122 h 933197"/>
              <a:gd name="connsiteX9" fmla="*/ 706059 w 1654271"/>
              <a:gd name="connsiteY9" fmla="*/ 352172 h 933197"/>
              <a:gd name="connsiteX10" fmla="*/ 734634 w 1654271"/>
              <a:gd name="connsiteY10" fmla="*/ 333122 h 933197"/>
              <a:gd name="connsiteX11" fmla="*/ 763209 w 1654271"/>
              <a:gd name="connsiteY11" fmla="*/ 275972 h 933197"/>
              <a:gd name="connsiteX12" fmla="*/ 753684 w 1654271"/>
              <a:gd name="connsiteY12" fmla="*/ 247397 h 933197"/>
              <a:gd name="connsiteX13" fmla="*/ 696534 w 1654271"/>
              <a:gd name="connsiteY13" fmla="*/ 228347 h 933197"/>
              <a:gd name="connsiteX14" fmla="*/ 725109 w 1654271"/>
              <a:gd name="connsiteY14" fmla="*/ 209297 h 933197"/>
              <a:gd name="connsiteX15" fmla="*/ 753684 w 1654271"/>
              <a:gd name="connsiteY15" fmla="*/ 199772 h 933197"/>
              <a:gd name="connsiteX16" fmla="*/ 796547 w 1654271"/>
              <a:gd name="connsiteY16" fmla="*/ 128335 h 933197"/>
              <a:gd name="connsiteX17" fmla="*/ 848934 w 1654271"/>
              <a:gd name="connsiteY17" fmla="*/ 109285 h 933197"/>
              <a:gd name="connsiteX18" fmla="*/ 944184 w 1654271"/>
              <a:gd name="connsiteY18" fmla="*/ 123572 h 933197"/>
              <a:gd name="connsiteX19" fmla="*/ 972759 w 1654271"/>
              <a:gd name="connsiteY19" fmla="*/ 175960 h 933197"/>
              <a:gd name="connsiteX20" fmla="*/ 991809 w 1654271"/>
              <a:gd name="connsiteY20" fmla="*/ 218822 h 933197"/>
              <a:gd name="connsiteX21" fmla="*/ 982284 w 1654271"/>
              <a:gd name="connsiteY21" fmla="*/ 247397 h 933197"/>
              <a:gd name="connsiteX22" fmla="*/ 991809 w 1654271"/>
              <a:gd name="connsiteY22" fmla="*/ 304547 h 933197"/>
              <a:gd name="connsiteX23" fmla="*/ 1001334 w 1654271"/>
              <a:gd name="connsiteY23" fmla="*/ 333122 h 933197"/>
              <a:gd name="connsiteX24" fmla="*/ 1029909 w 1654271"/>
              <a:gd name="connsiteY24" fmla="*/ 342647 h 933197"/>
              <a:gd name="connsiteX25" fmla="*/ 1068009 w 1654271"/>
              <a:gd name="connsiteY25" fmla="*/ 295022 h 933197"/>
              <a:gd name="connsiteX26" fmla="*/ 1115634 w 1654271"/>
              <a:gd name="connsiteY26" fmla="*/ 247397 h 933197"/>
              <a:gd name="connsiteX27" fmla="*/ 1258509 w 1654271"/>
              <a:gd name="connsiteY27" fmla="*/ 147384 h 933197"/>
              <a:gd name="connsiteX28" fmla="*/ 1644272 w 1654271"/>
              <a:gd name="connsiteY28" fmla="*/ 71184 h 933197"/>
              <a:gd name="connsiteX29" fmla="*/ 1534734 w 1654271"/>
              <a:gd name="connsiteY29" fmla="*/ 247397 h 933197"/>
              <a:gd name="connsiteX30" fmla="*/ 1468059 w 1654271"/>
              <a:gd name="connsiteY30" fmla="*/ 356934 h 933197"/>
              <a:gd name="connsiteX31" fmla="*/ 1420434 w 1654271"/>
              <a:gd name="connsiteY31" fmla="*/ 428372 h 933197"/>
              <a:gd name="connsiteX32" fmla="*/ 1410909 w 1654271"/>
              <a:gd name="connsiteY32" fmla="*/ 466472 h 933197"/>
              <a:gd name="connsiteX33" fmla="*/ 1377572 w 1654271"/>
              <a:gd name="connsiteY33" fmla="*/ 509335 h 933197"/>
              <a:gd name="connsiteX34" fmla="*/ 1334709 w 1654271"/>
              <a:gd name="connsiteY34" fmla="*/ 571247 h 933197"/>
              <a:gd name="connsiteX35" fmla="*/ 1248984 w 1654271"/>
              <a:gd name="connsiteY35" fmla="*/ 752222 h 933197"/>
              <a:gd name="connsiteX36" fmla="*/ 1201359 w 1654271"/>
              <a:gd name="connsiteY36" fmla="*/ 799847 h 933197"/>
              <a:gd name="connsiteX37" fmla="*/ 1153734 w 1654271"/>
              <a:gd name="connsiteY37" fmla="*/ 847472 h 933197"/>
              <a:gd name="connsiteX38" fmla="*/ 1106109 w 1654271"/>
              <a:gd name="connsiteY38" fmla="*/ 809372 h 933197"/>
              <a:gd name="connsiteX39" fmla="*/ 1077534 w 1654271"/>
              <a:gd name="connsiteY39" fmla="*/ 790322 h 933197"/>
              <a:gd name="connsiteX40" fmla="*/ 1048959 w 1654271"/>
              <a:gd name="connsiteY40" fmla="*/ 761747 h 933197"/>
              <a:gd name="connsiteX41" fmla="*/ 991809 w 1654271"/>
              <a:gd name="connsiteY41" fmla="*/ 733172 h 933197"/>
              <a:gd name="connsiteX42" fmla="*/ 1058484 w 1654271"/>
              <a:gd name="connsiteY42" fmla="*/ 899860 h 933197"/>
              <a:gd name="connsiteX43" fmla="*/ 734634 w 1654271"/>
              <a:gd name="connsiteY43" fmla="*/ 933197 h 933197"/>
              <a:gd name="connsiteX44" fmla="*/ 706059 w 1654271"/>
              <a:gd name="connsiteY44" fmla="*/ 895097 h 933197"/>
              <a:gd name="connsiteX45" fmla="*/ 734634 w 1654271"/>
              <a:gd name="connsiteY45" fmla="*/ 818897 h 933197"/>
              <a:gd name="connsiteX46" fmla="*/ 782259 w 1654271"/>
              <a:gd name="connsiteY46" fmla="*/ 752222 h 933197"/>
              <a:gd name="connsiteX47" fmla="*/ 791784 w 1654271"/>
              <a:gd name="connsiteY47" fmla="*/ 723647 h 933197"/>
              <a:gd name="connsiteX48" fmla="*/ 763209 w 1654271"/>
              <a:gd name="connsiteY48" fmla="*/ 733172 h 933197"/>
              <a:gd name="connsiteX49" fmla="*/ 706059 w 1654271"/>
              <a:gd name="connsiteY49" fmla="*/ 761747 h 933197"/>
              <a:gd name="connsiteX50" fmla="*/ 687009 w 1654271"/>
              <a:gd name="connsiteY50" fmla="*/ 790322 h 933197"/>
              <a:gd name="connsiteX51" fmla="*/ 658434 w 1654271"/>
              <a:gd name="connsiteY51" fmla="*/ 799847 h 933197"/>
              <a:gd name="connsiteX52" fmla="*/ 629859 w 1654271"/>
              <a:gd name="connsiteY52" fmla="*/ 818897 h 933197"/>
              <a:gd name="connsiteX53" fmla="*/ 582234 w 1654271"/>
              <a:gd name="connsiteY53" fmla="*/ 809372 h 933197"/>
              <a:gd name="connsiteX54" fmla="*/ 544134 w 1654271"/>
              <a:gd name="connsiteY54" fmla="*/ 752222 h 933197"/>
              <a:gd name="connsiteX55" fmla="*/ 515559 w 1654271"/>
              <a:gd name="connsiteY55" fmla="*/ 695072 h 933197"/>
              <a:gd name="connsiteX56" fmla="*/ 496509 w 1654271"/>
              <a:gd name="connsiteY56" fmla="*/ 666497 h 933197"/>
              <a:gd name="connsiteX57" fmla="*/ 486984 w 1654271"/>
              <a:gd name="connsiteY57" fmla="*/ 637922 h 933197"/>
              <a:gd name="connsiteX58" fmla="*/ 296484 w 1654271"/>
              <a:gd name="connsiteY58" fmla="*/ 428372 h 933197"/>
              <a:gd name="connsiteX59" fmla="*/ 1209 w 1654271"/>
              <a:gd name="connsiteY59" fmla="*/ 33084 h 933197"/>
              <a:gd name="connsiteX60" fmla="*/ 196471 w 1654271"/>
              <a:gd name="connsiteY60" fmla="*/ 23559 h 933197"/>
              <a:gd name="connsiteX61" fmla="*/ 310772 w 1654271"/>
              <a:gd name="connsiteY61" fmla="*/ 42610 h 933197"/>
              <a:gd name="connsiteX0" fmla="*/ 301247 w 1662619"/>
              <a:gd name="connsiteY0" fmla="*/ 37848 h 933197"/>
              <a:gd name="connsiteX1" fmla="*/ 415547 w 1662619"/>
              <a:gd name="connsiteY1" fmla="*/ 90234 h 933197"/>
              <a:gd name="connsiteX2" fmla="*/ 477459 w 1662619"/>
              <a:gd name="connsiteY2" fmla="*/ 137859 h 933197"/>
              <a:gd name="connsiteX3" fmla="*/ 515559 w 1662619"/>
              <a:gd name="connsiteY3" fmla="*/ 161672 h 933197"/>
              <a:gd name="connsiteX4" fmla="*/ 534609 w 1662619"/>
              <a:gd name="connsiteY4" fmla="*/ 190247 h 933197"/>
              <a:gd name="connsiteX5" fmla="*/ 563184 w 1662619"/>
              <a:gd name="connsiteY5" fmla="*/ 218822 h 933197"/>
              <a:gd name="connsiteX6" fmla="*/ 629859 w 1662619"/>
              <a:gd name="connsiteY6" fmla="*/ 295022 h 933197"/>
              <a:gd name="connsiteX7" fmla="*/ 648909 w 1662619"/>
              <a:gd name="connsiteY7" fmla="*/ 323597 h 933197"/>
              <a:gd name="connsiteX8" fmla="*/ 677484 w 1662619"/>
              <a:gd name="connsiteY8" fmla="*/ 333122 h 933197"/>
              <a:gd name="connsiteX9" fmla="*/ 706059 w 1662619"/>
              <a:gd name="connsiteY9" fmla="*/ 352172 h 933197"/>
              <a:gd name="connsiteX10" fmla="*/ 734634 w 1662619"/>
              <a:gd name="connsiteY10" fmla="*/ 333122 h 933197"/>
              <a:gd name="connsiteX11" fmla="*/ 763209 w 1662619"/>
              <a:gd name="connsiteY11" fmla="*/ 275972 h 933197"/>
              <a:gd name="connsiteX12" fmla="*/ 753684 w 1662619"/>
              <a:gd name="connsiteY12" fmla="*/ 247397 h 933197"/>
              <a:gd name="connsiteX13" fmla="*/ 696534 w 1662619"/>
              <a:gd name="connsiteY13" fmla="*/ 228347 h 933197"/>
              <a:gd name="connsiteX14" fmla="*/ 725109 w 1662619"/>
              <a:gd name="connsiteY14" fmla="*/ 209297 h 933197"/>
              <a:gd name="connsiteX15" fmla="*/ 753684 w 1662619"/>
              <a:gd name="connsiteY15" fmla="*/ 199772 h 933197"/>
              <a:gd name="connsiteX16" fmla="*/ 796547 w 1662619"/>
              <a:gd name="connsiteY16" fmla="*/ 128335 h 933197"/>
              <a:gd name="connsiteX17" fmla="*/ 848934 w 1662619"/>
              <a:gd name="connsiteY17" fmla="*/ 109285 h 933197"/>
              <a:gd name="connsiteX18" fmla="*/ 944184 w 1662619"/>
              <a:gd name="connsiteY18" fmla="*/ 123572 h 933197"/>
              <a:gd name="connsiteX19" fmla="*/ 972759 w 1662619"/>
              <a:gd name="connsiteY19" fmla="*/ 175960 h 933197"/>
              <a:gd name="connsiteX20" fmla="*/ 991809 w 1662619"/>
              <a:gd name="connsiteY20" fmla="*/ 218822 h 933197"/>
              <a:gd name="connsiteX21" fmla="*/ 982284 w 1662619"/>
              <a:gd name="connsiteY21" fmla="*/ 247397 h 933197"/>
              <a:gd name="connsiteX22" fmla="*/ 991809 w 1662619"/>
              <a:gd name="connsiteY22" fmla="*/ 304547 h 933197"/>
              <a:gd name="connsiteX23" fmla="*/ 1001334 w 1662619"/>
              <a:gd name="connsiteY23" fmla="*/ 333122 h 933197"/>
              <a:gd name="connsiteX24" fmla="*/ 1029909 w 1662619"/>
              <a:gd name="connsiteY24" fmla="*/ 342647 h 933197"/>
              <a:gd name="connsiteX25" fmla="*/ 1068009 w 1662619"/>
              <a:gd name="connsiteY25" fmla="*/ 295022 h 933197"/>
              <a:gd name="connsiteX26" fmla="*/ 1115634 w 1662619"/>
              <a:gd name="connsiteY26" fmla="*/ 247397 h 933197"/>
              <a:gd name="connsiteX27" fmla="*/ 1644272 w 1662619"/>
              <a:gd name="connsiteY27" fmla="*/ 71184 h 933197"/>
              <a:gd name="connsiteX28" fmla="*/ 1534734 w 1662619"/>
              <a:gd name="connsiteY28" fmla="*/ 247397 h 933197"/>
              <a:gd name="connsiteX29" fmla="*/ 1468059 w 1662619"/>
              <a:gd name="connsiteY29" fmla="*/ 356934 h 933197"/>
              <a:gd name="connsiteX30" fmla="*/ 1420434 w 1662619"/>
              <a:gd name="connsiteY30" fmla="*/ 428372 h 933197"/>
              <a:gd name="connsiteX31" fmla="*/ 1410909 w 1662619"/>
              <a:gd name="connsiteY31" fmla="*/ 466472 h 933197"/>
              <a:gd name="connsiteX32" fmla="*/ 1377572 w 1662619"/>
              <a:gd name="connsiteY32" fmla="*/ 509335 h 933197"/>
              <a:gd name="connsiteX33" fmla="*/ 1334709 w 1662619"/>
              <a:gd name="connsiteY33" fmla="*/ 571247 h 933197"/>
              <a:gd name="connsiteX34" fmla="*/ 1248984 w 1662619"/>
              <a:gd name="connsiteY34" fmla="*/ 752222 h 933197"/>
              <a:gd name="connsiteX35" fmla="*/ 1201359 w 1662619"/>
              <a:gd name="connsiteY35" fmla="*/ 799847 h 933197"/>
              <a:gd name="connsiteX36" fmla="*/ 1153734 w 1662619"/>
              <a:gd name="connsiteY36" fmla="*/ 847472 h 933197"/>
              <a:gd name="connsiteX37" fmla="*/ 1106109 w 1662619"/>
              <a:gd name="connsiteY37" fmla="*/ 809372 h 933197"/>
              <a:gd name="connsiteX38" fmla="*/ 1077534 w 1662619"/>
              <a:gd name="connsiteY38" fmla="*/ 790322 h 933197"/>
              <a:gd name="connsiteX39" fmla="*/ 1048959 w 1662619"/>
              <a:gd name="connsiteY39" fmla="*/ 761747 h 933197"/>
              <a:gd name="connsiteX40" fmla="*/ 991809 w 1662619"/>
              <a:gd name="connsiteY40" fmla="*/ 733172 h 933197"/>
              <a:gd name="connsiteX41" fmla="*/ 1058484 w 1662619"/>
              <a:gd name="connsiteY41" fmla="*/ 899860 h 933197"/>
              <a:gd name="connsiteX42" fmla="*/ 734634 w 1662619"/>
              <a:gd name="connsiteY42" fmla="*/ 933197 h 933197"/>
              <a:gd name="connsiteX43" fmla="*/ 706059 w 1662619"/>
              <a:gd name="connsiteY43" fmla="*/ 895097 h 933197"/>
              <a:gd name="connsiteX44" fmla="*/ 734634 w 1662619"/>
              <a:gd name="connsiteY44" fmla="*/ 818897 h 933197"/>
              <a:gd name="connsiteX45" fmla="*/ 782259 w 1662619"/>
              <a:gd name="connsiteY45" fmla="*/ 752222 h 933197"/>
              <a:gd name="connsiteX46" fmla="*/ 791784 w 1662619"/>
              <a:gd name="connsiteY46" fmla="*/ 723647 h 933197"/>
              <a:gd name="connsiteX47" fmla="*/ 763209 w 1662619"/>
              <a:gd name="connsiteY47" fmla="*/ 733172 h 933197"/>
              <a:gd name="connsiteX48" fmla="*/ 706059 w 1662619"/>
              <a:gd name="connsiteY48" fmla="*/ 761747 h 933197"/>
              <a:gd name="connsiteX49" fmla="*/ 687009 w 1662619"/>
              <a:gd name="connsiteY49" fmla="*/ 790322 h 933197"/>
              <a:gd name="connsiteX50" fmla="*/ 658434 w 1662619"/>
              <a:gd name="connsiteY50" fmla="*/ 799847 h 933197"/>
              <a:gd name="connsiteX51" fmla="*/ 629859 w 1662619"/>
              <a:gd name="connsiteY51" fmla="*/ 818897 h 933197"/>
              <a:gd name="connsiteX52" fmla="*/ 582234 w 1662619"/>
              <a:gd name="connsiteY52" fmla="*/ 809372 h 933197"/>
              <a:gd name="connsiteX53" fmla="*/ 544134 w 1662619"/>
              <a:gd name="connsiteY53" fmla="*/ 752222 h 933197"/>
              <a:gd name="connsiteX54" fmla="*/ 515559 w 1662619"/>
              <a:gd name="connsiteY54" fmla="*/ 695072 h 933197"/>
              <a:gd name="connsiteX55" fmla="*/ 496509 w 1662619"/>
              <a:gd name="connsiteY55" fmla="*/ 666497 h 933197"/>
              <a:gd name="connsiteX56" fmla="*/ 486984 w 1662619"/>
              <a:gd name="connsiteY56" fmla="*/ 637922 h 933197"/>
              <a:gd name="connsiteX57" fmla="*/ 296484 w 1662619"/>
              <a:gd name="connsiteY57" fmla="*/ 428372 h 933197"/>
              <a:gd name="connsiteX58" fmla="*/ 1209 w 1662619"/>
              <a:gd name="connsiteY58" fmla="*/ 33084 h 933197"/>
              <a:gd name="connsiteX59" fmla="*/ 196471 w 1662619"/>
              <a:gd name="connsiteY59" fmla="*/ 23559 h 933197"/>
              <a:gd name="connsiteX60" fmla="*/ 310772 w 1662619"/>
              <a:gd name="connsiteY60"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01334 w 1648181"/>
              <a:gd name="connsiteY23" fmla="*/ 333122 h 933197"/>
              <a:gd name="connsiteX24" fmla="*/ 1029909 w 1648181"/>
              <a:gd name="connsiteY24" fmla="*/ 342647 h 933197"/>
              <a:gd name="connsiteX25" fmla="*/ 1068009 w 1648181"/>
              <a:gd name="connsiteY25" fmla="*/ 295022 h 933197"/>
              <a:gd name="connsiteX26" fmla="*/ 1115634 w 1648181"/>
              <a:gd name="connsiteY26" fmla="*/ 247397 h 933197"/>
              <a:gd name="connsiteX27" fmla="*/ 1382335 w 1648181"/>
              <a:gd name="connsiteY27" fmla="*/ 114047 h 933197"/>
              <a:gd name="connsiteX28" fmla="*/ 1644272 w 1648181"/>
              <a:gd name="connsiteY28" fmla="*/ 71184 h 933197"/>
              <a:gd name="connsiteX29" fmla="*/ 1534734 w 1648181"/>
              <a:gd name="connsiteY29" fmla="*/ 247397 h 933197"/>
              <a:gd name="connsiteX30" fmla="*/ 1468059 w 1648181"/>
              <a:gd name="connsiteY30" fmla="*/ 356934 h 933197"/>
              <a:gd name="connsiteX31" fmla="*/ 1420434 w 1648181"/>
              <a:gd name="connsiteY31" fmla="*/ 428372 h 933197"/>
              <a:gd name="connsiteX32" fmla="*/ 1410909 w 1648181"/>
              <a:gd name="connsiteY32" fmla="*/ 466472 h 933197"/>
              <a:gd name="connsiteX33" fmla="*/ 1377572 w 1648181"/>
              <a:gd name="connsiteY33" fmla="*/ 509335 h 933197"/>
              <a:gd name="connsiteX34" fmla="*/ 1334709 w 1648181"/>
              <a:gd name="connsiteY34" fmla="*/ 571247 h 933197"/>
              <a:gd name="connsiteX35" fmla="*/ 1248984 w 1648181"/>
              <a:gd name="connsiteY35" fmla="*/ 752222 h 933197"/>
              <a:gd name="connsiteX36" fmla="*/ 1201359 w 1648181"/>
              <a:gd name="connsiteY36" fmla="*/ 799847 h 933197"/>
              <a:gd name="connsiteX37" fmla="*/ 1153734 w 1648181"/>
              <a:gd name="connsiteY37" fmla="*/ 847472 h 933197"/>
              <a:gd name="connsiteX38" fmla="*/ 1106109 w 1648181"/>
              <a:gd name="connsiteY38" fmla="*/ 809372 h 933197"/>
              <a:gd name="connsiteX39" fmla="*/ 1077534 w 1648181"/>
              <a:gd name="connsiteY39" fmla="*/ 790322 h 933197"/>
              <a:gd name="connsiteX40" fmla="*/ 1048959 w 1648181"/>
              <a:gd name="connsiteY40" fmla="*/ 761747 h 933197"/>
              <a:gd name="connsiteX41" fmla="*/ 991809 w 1648181"/>
              <a:gd name="connsiteY41" fmla="*/ 733172 h 933197"/>
              <a:gd name="connsiteX42" fmla="*/ 1058484 w 1648181"/>
              <a:gd name="connsiteY42" fmla="*/ 899860 h 933197"/>
              <a:gd name="connsiteX43" fmla="*/ 734634 w 1648181"/>
              <a:gd name="connsiteY43" fmla="*/ 933197 h 933197"/>
              <a:gd name="connsiteX44" fmla="*/ 706059 w 1648181"/>
              <a:gd name="connsiteY44" fmla="*/ 895097 h 933197"/>
              <a:gd name="connsiteX45" fmla="*/ 734634 w 1648181"/>
              <a:gd name="connsiteY45" fmla="*/ 818897 h 933197"/>
              <a:gd name="connsiteX46" fmla="*/ 782259 w 1648181"/>
              <a:gd name="connsiteY46" fmla="*/ 752222 h 933197"/>
              <a:gd name="connsiteX47" fmla="*/ 791784 w 1648181"/>
              <a:gd name="connsiteY47" fmla="*/ 723647 h 933197"/>
              <a:gd name="connsiteX48" fmla="*/ 763209 w 1648181"/>
              <a:gd name="connsiteY48" fmla="*/ 733172 h 933197"/>
              <a:gd name="connsiteX49" fmla="*/ 706059 w 1648181"/>
              <a:gd name="connsiteY49" fmla="*/ 761747 h 933197"/>
              <a:gd name="connsiteX50" fmla="*/ 687009 w 1648181"/>
              <a:gd name="connsiteY50" fmla="*/ 790322 h 933197"/>
              <a:gd name="connsiteX51" fmla="*/ 658434 w 1648181"/>
              <a:gd name="connsiteY51" fmla="*/ 799847 h 933197"/>
              <a:gd name="connsiteX52" fmla="*/ 629859 w 1648181"/>
              <a:gd name="connsiteY52" fmla="*/ 818897 h 933197"/>
              <a:gd name="connsiteX53" fmla="*/ 582234 w 1648181"/>
              <a:gd name="connsiteY53" fmla="*/ 809372 h 933197"/>
              <a:gd name="connsiteX54" fmla="*/ 544134 w 1648181"/>
              <a:gd name="connsiteY54" fmla="*/ 752222 h 933197"/>
              <a:gd name="connsiteX55" fmla="*/ 515559 w 1648181"/>
              <a:gd name="connsiteY55" fmla="*/ 695072 h 933197"/>
              <a:gd name="connsiteX56" fmla="*/ 496509 w 1648181"/>
              <a:gd name="connsiteY56" fmla="*/ 666497 h 933197"/>
              <a:gd name="connsiteX57" fmla="*/ 486984 w 1648181"/>
              <a:gd name="connsiteY57" fmla="*/ 637922 h 933197"/>
              <a:gd name="connsiteX58" fmla="*/ 296484 w 1648181"/>
              <a:gd name="connsiteY58" fmla="*/ 428372 h 933197"/>
              <a:gd name="connsiteX59" fmla="*/ 1209 w 1648181"/>
              <a:gd name="connsiteY59" fmla="*/ 33084 h 933197"/>
              <a:gd name="connsiteX60" fmla="*/ 196471 w 1648181"/>
              <a:gd name="connsiteY60" fmla="*/ 23559 h 933197"/>
              <a:gd name="connsiteX61" fmla="*/ 310772 w 1648181"/>
              <a:gd name="connsiteY61"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01334 w 1648181"/>
              <a:gd name="connsiteY23" fmla="*/ 333122 h 933197"/>
              <a:gd name="connsiteX24" fmla="*/ 1029909 w 1648181"/>
              <a:gd name="connsiteY24" fmla="*/ 342647 h 933197"/>
              <a:gd name="connsiteX25" fmla="*/ 1068009 w 1648181"/>
              <a:gd name="connsiteY25" fmla="*/ 295022 h 933197"/>
              <a:gd name="connsiteX26" fmla="*/ 1382335 w 1648181"/>
              <a:gd name="connsiteY26" fmla="*/ 114047 h 933197"/>
              <a:gd name="connsiteX27" fmla="*/ 1644272 w 1648181"/>
              <a:gd name="connsiteY27" fmla="*/ 71184 h 933197"/>
              <a:gd name="connsiteX28" fmla="*/ 1534734 w 1648181"/>
              <a:gd name="connsiteY28" fmla="*/ 247397 h 933197"/>
              <a:gd name="connsiteX29" fmla="*/ 1468059 w 1648181"/>
              <a:gd name="connsiteY29" fmla="*/ 356934 h 933197"/>
              <a:gd name="connsiteX30" fmla="*/ 1420434 w 1648181"/>
              <a:gd name="connsiteY30" fmla="*/ 428372 h 933197"/>
              <a:gd name="connsiteX31" fmla="*/ 1410909 w 1648181"/>
              <a:gd name="connsiteY31" fmla="*/ 466472 h 933197"/>
              <a:gd name="connsiteX32" fmla="*/ 1377572 w 1648181"/>
              <a:gd name="connsiteY32" fmla="*/ 509335 h 933197"/>
              <a:gd name="connsiteX33" fmla="*/ 1334709 w 1648181"/>
              <a:gd name="connsiteY33" fmla="*/ 571247 h 933197"/>
              <a:gd name="connsiteX34" fmla="*/ 1248984 w 1648181"/>
              <a:gd name="connsiteY34" fmla="*/ 752222 h 933197"/>
              <a:gd name="connsiteX35" fmla="*/ 1201359 w 1648181"/>
              <a:gd name="connsiteY35" fmla="*/ 799847 h 933197"/>
              <a:gd name="connsiteX36" fmla="*/ 1153734 w 1648181"/>
              <a:gd name="connsiteY36" fmla="*/ 847472 h 933197"/>
              <a:gd name="connsiteX37" fmla="*/ 1106109 w 1648181"/>
              <a:gd name="connsiteY37" fmla="*/ 809372 h 933197"/>
              <a:gd name="connsiteX38" fmla="*/ 1077534 w 1648181"/>
              <a:gd name="connsiteY38" fmla="*/ 790322 h 933197"/>
              <a:gd name="connsiteX39" fmla="*/ 1048959 w 1648181"/>
              <a:gd name="connsiteY39" fmla="*/ 761747 h 933197"/>
              <a:gd name="connsiteX40" fmla="*/ 991809 w 1648181"/>
              <a:gd name="connsiteY40" fmla="*/ 733172 h 933197"/>
              <a:gd name="connsiteX41" fmla="*/ 1058484 w 1648181"/>
              <a:gd name="connsiteY41" fmla="*/ 899860 h 933197"/>
              <a:gd name="connsiteX42" fmla="*/ 734634 w 1648181"/>
              <a:gd name="connsiteY42" fmla="*/ 933197 h 933197"/>
              <a:gd name="connsiteX43" fmla="*/ 706059 w 1648181"/>
              <a:gd name="connsiteY43" fmla="*/ 895097 h 933197"/>
              <a:gd name="connsiteX44" fmla="*/ 734634 w 1648181"/>
              <a:gd name="connsiteY44" fmla="*/ 818897 h 933197"/>
              <a:gd name="connsiteX45" fmla="*/ 782259 w 1648181"/>
              <a:gd name="connsiteY45" fmla="*/ 752222 h 933197"/>
              <a:gd name="connsiteX46" fmla="*/ 791784 w 1648181"/>
              <a:gd name="connsiteY46" fmla="*/ 723647 h 933197"/>
              <a:gd name="connsiteX47" fmla="*/ 763209 w 1648181"/>
              <a:gd name="connsiteY47" fmla="*/ 733172 h 933197"/>
              <a:gd name="connsiteX48" fmla="*/ 706059 w 1648181"/>
              <a:gd name="connsiteY48" fmla="*/ 761747 h 933197"/>
              <a:gd name="connsiteX49" fmla="*/ 687009 w 1648181"/>
              <a:gd name="connsiteY49" fmla="*/ 790322 h 933197"/>
              <a:gd name="connsiteX50" fmla="*/ 658434 w 1648181"/>
              <a:gd name="connsiteY50" fmla="*/ 799847 h 933197"/>
              <a:gd name="connsiteX51" fmla="*/ 629859 w 1648181"/>
              <a:gd name="connsiteY51" fmla="*/ 818897 h 933197"/>
              <a:gd name="connsiteX52" fmla="*/ 582234 w 1648181"/>
              <a:gd name="connsiteY52" fmla="*/ 809372 h 933197"/>
              <a:gd name="connsiteX53" fmla="*/ 544134 w 1648181"/>
              <a:gd name="connsiteY53" fmla="*/ 752222 h 933197"/>
              <a:gd name="connsiteX54" fmla="*/ 515559 w 1648181"/>
              <a:gd name="connsiteY54" fmla="*/ 695072 h 933197"/>
              <a:gd name="connsiteX55" fmla="*/ 496509 w 1648181"/>
              <a:gd name="connsiteY55" fmla="*/ 666497 h 933197"/>
              <a:gd name="connsiteX56" fmla="*/ 486984 w 1648181"/>
              <a:gd name="connsiteY56" fmla="*/ 637922 h 933197"/>
              <a:gd name="connsiteX57" fmla="*/ 296484 w 1648181"/>
              <a:gd name="connsiteY57" fmla="*/ 428372 h 933197"/>
              <a:gd name="connsiteX58" fmla="*/ 1209 w 1648181"/>
              <a:gd name="connsiteY58" fmla="*/ 33084 h 933197"/>
              <a:gd name="connsiteX59" fmla="*/ 196471 w 1648181"/>
              <a:gd name="connsiteY59" fmla="*/ 23559 h 933197"/>
              <a:gd name="connsiteX60" fmla="*/ 310772 w 1648181"/>
              <a:gd name="connsiteY60"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01334 w 1648181"/>
              <a:gd name="connsiteY23" fmla="*/ 333122 h 933197"/>
              <a:gd name="connsiteX24" fmla="*/ 1039434 w 1648181"/>
              <a:gd name="connsiteY24" fmla="*/ 299785 h 933197"/>
              <a:gd name="connsiteX25" fmla="*/ 1068009 w 1648181"/>
              <a:gd name="connsiteY25" fmla="*/ 295022 h 933197"/>
              <a:gd name="connsiteX26" fmla="*/ 1382335 w 1648181"/>
              <a:gd name="connsiteY26" fmla="*/ 114047 h 933197"/>
              <a:gd name="connsiteX27" fmla="*/ 1644272 w 1648181"/>
              <a:gd name="connsiteY27" fmla="*/ 71184 h 933197"/>
              <a:gd name="connsiteX28" fmla="*/ 1534734 w 1648181"/>
              <a:gd name="connsiteY28" fmla="*/ 247397 h 933197"/>
              <a:gd name="connsiteX29" fmla="*/ 1468059 w 1648181"/>
              <a:gd name="connsiteY29" fmla="*/ 356934 h 933197"/>
              <a:gd name="connsiteX30" fmla="*/ 1420434 w 1648181"/>
              <a:gd name="connsiteY30" fmla="*/ 428372 h 933197"/>
              <a:gd name="connsiteX31" fmla="*/ 1410909 w 1648181"/>
              <a:gd name="connsiteY31" fmla="*/ 466472 h 933197"/>
              <a:gd name="connsiteX32" fmla="*/ 1377572 w 1648181"/>
              <a:gd name="connsiteY32" fmla="*/ 509335 h 933197"/>
              <a:gd name="connsiteX33" fmla="*/ 1334709 w 1648181"/>
              <a:gd name="connsiteY33" fmla="*/ 571247 h 933197"/>
              <a:gd name="connsiteX34" fmla="*/ 1248984 w 1648181"/>
              <a:gd name="connsiteY34" fmla="*/ 752222 h 933197"/>
              <a:gd name="connsiteX35" fmla="*/ 1201359 w 1648181"/>
              <a:gd name="connsiteY35" fmla="*/ 799847 h 933197"/>
              <a:gd name="connsiteX36" fmla="*/ 1153734 w 1648181"/>
              <a:gd name="connsiteY36" fmla="*/ 847472 h 933197"/>
              <a:gd name="connsiteX37" fmla="*/ 1106109 w 1648181"/>
              <a:gd name="connsiteY37" fmla="*/ 809372 h 933197"/>
              <a:gd name="connsiteX38" fmla="*/ 1077534 w 1648181"/>
              <a:gd name="connsiteY38" fmla="*/ 790322 h 933197"/>
              <a:gd name="connsiteX39" fmla="*/ 1048959 w 1648181"/>
              <a:gd name="connsiteY39" fmla="*/ 761747 h 933197"/>
              <a:gd name="connsiteX40" fmla="*/ 991809 w 1648181"/>
              <a:gd name="connsiteY40" fmla="*/ 733172 h 933197"/>
              <a:gd name="connsiteX41" fmla="*/ 1058484 w 1648181"/>
              <a:gd name="connsiteY41" fmla="*/ 899860 h 933197"/>
              <a:gd name="connsiteX42" fmla="*/ 734634 w 1648181"/>
              <a:gd name="connsiteY42" fmla="*/ 933197 h 933197"/>
              <a:gd name="connsiteX43" fmla="*/ 706059 w 1648181"/>
              <a:gd name="connsiteY43" fmla="*/ 895097 h 933197"/>
              <a:gd name="connsiteX44" fmla="*/ 734634 w 1648181"/>
              <a:gd name="connsiteY44" fmla="*/ 818897 h 933197"/>
              <a:gd name="connsiteX45" fmla="*/ 782259 w 1648181"/>
              <a:gd name="connsiteY45" fmla="*/ 752222 h 933197"/>
              <a:gd name="connsiteX46" fmla="*/ 791784 w 1648181"/>
              <a:gd name="connsiteY46" fmla="*/ 723647 h 933197"/>
              <a:gd name="connsiteX47" fmla="*/ 763209 w 1648181"/>
              <a:gd name="connsiteY47" fmla="*/ 733172 h 933197"/>
              <a:gd name="connsiteX48" fmla="*/ 706059 w 1648181"/>
              <a:gd name="connsiteY48" fmla="*/ 761747 h 933197"/>
              <a:gd name="connsiteX49" fmla="*/ 687009 w 1648181"/>
              <a:gd name="connsiteY49" fmla="*/ 790322 h 933197"/>
              <a:gd name="connsiteX50" fmla="*/ 658434 w 1648181"/>
              <a:gd name="connsiteY50" fmla="*/ 799847 h 933197"/>
              <a:gd name="connsiteX51" fmla="*/ 629859 w 1648181"/>
              <a:gd name="connsiteY51" fmla="*/ 818897 h 933197"/>
              <a:gd name="connsiteX52" fmla="*/ 582234 w 1648181"/>
              <a:gd name="connsiteY52" fmla="*/ 809372 h 933197"/>
              <a:gd name="connsiteX53" fmla="*/ 544134 w 1648181"/>
              <a:gd name="connsiteY53" fmla="*/ 752222 h 933197"/>
              <a:gd name="connsiteX54" fmla="*/ 515559 w 1648181"/>
              <a:gd name="connsiteY54" fmla="*/ 695072 h 933197"/>
              <a:gd name="connsiteX55" fmla="*/ 496509 w 1648181"/>
              <a:gd name="connsiteY55" fmla="*/ 666497 h 933197"/>
              <a:gd name="connsiteX56" fmla="*/ 486984 w 1648181"/>
              <a:gd name="connsiteY56" fmla="*/ 637922 h 933197"/>
              <a:gd name="connsiteX57" fmla="*/ 296484 w 1648181"/>
              <a:gd name="connsiteY57" fmla="*/ 428372 h 933197"/>
              <a:gd name="connsiteX58" fmla="*/ 1209 w 1648181"/>
              <a:gd name="connsiteY58" fmla="*/ 33084 h 933197"/>
              <a:gd name="connsiteX59" fmla="*/ 196471 w 1648181"/>
              <a:gd name="connsiteY59" fmla="*/ 23559 h 933197"/>
              <a:gd name="connsiteX60" fmla="*/ 310772 w 1648181"/>
              <a:gd name="connsiteY60"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01334 w 1648181"/>
              <a:gd name="connsiteY23" fmla="*/ 333122 h 933197"/>
              <a:gd name="connsiteX24" fmla="*/ 1039434 w 1648181"/>
              <a:gd name="connsiteY24" fmla="*/ 299785 h 933197"/>
              <a:gd name="connsiteX25" fmla="*/ 1120397 w 1648181"/>
              <a:gd name="connsiteY25" fmla="*/ 256922 h 933197"/>
              <a:gd name="connsiteX26" fmla="*/ 1382335 w 1648181"/>
              <a:gd name="connsiteY26" fmla="*/ 114047 h 933197"/>
              <a:gd name="connsiteX27" fmla="*/ 1644272 w 1648181"/>
              <a:gd name="connsiteY27" fmla="*/ 71184 h 933197"/>
              <a:gd name="connsiteX28" fmla="*/ 1534734 w 1648181"/>
              <a:gd name="connsiteY28" fmla="*/ 247397 h 933197"/>
              <a:gd name="connsiteX29" fmla="*/ 1468059 w 1648181"/>
              <a:gd name="connsiteY29" fmla="*/ 356934 h 933197"/>
              <a:gd name="connsiteX30" fmla="*/ 1420434 w 1648181"/>
              <a:gd name="connsiteY30" fmla="*/ 428372 h 933197"/>
              <a:gd name="connsiteX31" fmla="*/ 1410909 w 1648181"/>
              <a:gd name="connsiteY31" fmla="*/ 466472 h 933197"/>
              <a:gd name="connsiteX32" fmla="*/ 1377572 w 1648181"/>
              <a:gd name="connsiteY32" fmla="*/ 509335 h 933197"/>
              <a:gd name="connsiteX33" fmla="*/ 1334709 w 1648181"/>
              <a:gd name="connsiteY33" fmla="*/ 571247 h 933197"/>
              <a:gd name="connsiteX34" fmla="*/ 1248984 w 1648181"/>
              <a:gd name="connsiteY34" fmla="*/ 752222 h 933197"/>
              <a:gd name="connsiteX35" fmla="*/ 1201359 w 1648181"/>
              <a:gd name="connsiteY35" fmla="*/ 799847 h 933197"/>
              <a:gd name="connsiteX36" fmla="*/ 1153734 w 1648181"/>
              <a:gd name="connsiteY36" fmla="*/ 847472 h 933197"/>
              <a:gd name="connsiteX37" fmla="*/ 1106109 w 1648181"/>
              <a:gd name="connsiteY37" fmla="*/ 809372 h 933197"/>
              <a:gd name="connsiteX38" fmla="*/ 1077534 w 1648181"/>
              <a:gd name="connsiteY38" fmla="*/ 790322 h 933197"/>
              <a:gd name="connsiteX39" fmla="*/ 1048959 w 1648181"/>
              <a:gd name="connsiteY39" fmla="*/ 761747 h 933197"/>
              <a:gd name="connsiteX40" fmla="*/ 991809 w 1648181"/>
              <a:gd name="connsiteY40" fmla="*/ 733172 h 933197"/>
              <a:gd name="connsiteX41" fmla="*/ 1058484 w 1648181"/>
              <a:gd name="connsiteY41" fmla="*/ 899860 h 933197"/>
              <a:gd name="connsiteX42" fmla="*/ 734634 w 1648181"/>
              <a:gd name="connsiteY42" fmla="*/ 933197 h 933197"/>
              <a:gd name="connsiteX43" fmla="*/ 706059 w 1648181"/>
              <a:gd name="connsiteY43" fmla="*/ 895097 h 933197"/>
              <a:gd name="connsiteX44" fmla="*/ 734634 w 1648181"/>
              <a:gd name="connsiteY44" fmla="*/ 818897 h 933197"/>
              <a:gd name="connsiteX45" fmla="*/ 782259 w 1648181"/>
              <a:gd name="connsiteY45" fmla="*/ 752222 h 933197"/>
              <a:gd name="connsiteX46" fmla="*/ 791784 w 1648181"/>
              <a:gd name="connsiteY46" fmla="*/ 723647 h 933197"/>
              <a:gd name="connsiteX47" fmla="*/ 763209 w 1648181"/>
              <a:gd name="connsiteY47" fmla="*/ 733172 h 933197"/>
              <a:gd name="connsiteX48" fmla="*/ 706059 w 1648181"/>
              <a:gd name="connsiteY48" fmla="*/ 761747 h 933197"/>
              <a:gd name="connsiteX49" fmla="*/ 687009 w 1648181"/>
              <a:gd name="connsiteY49" fmla="*/ 790322 h 933197"/>
              <a:gd name="connsiteX50" fmla="*/ 658434 w 1648181"/>
              <a:gd name="connsiteY50" fmla="*/ 799847 h 933197"/>
              <a:gd name="connsiteX51" fmla="*/ 629859 w 1648181"/>
              <a:gd name="connsiteY51" fmla="*/ 818897 h 933197"/>
              <a:gd name="connsiteX52" fmla="*/ 582234 w 1648181"/>
              <a:gd name="connsiteY52" fmla="*/ 809372 h 933197"/>
              <a:gd name="connsiteX53" fmla="*/ 544134 w 1648181"/>
              <a:gd name="connsiteY53" fmla="*/ 752222 h 933197"/>
              <a:gd name="connsiteX54" fmla="*/ 515559 w 1648181"/>
              <a:gd name="connsiteY54" fmla="*/ 695072 h 933197"/>
              <a:gd name="connsiteX55" fmla="*/ 496509 w 1648181"/>
              <a:gd name="connsiteY55" fmla="*/ 666497 h 933197"/>
              <a:gd name="connsiteX56" fmla="*/ 486984 w 1648181"/>
              <a:gd name="connsiteY56" fmla="*/ 637922 h 933197"/>
              <a:gd name="connsiteX57" fmla="*/ 296484 w 1648181"/>
              <a:gd name="connsiteY57" fmla="*/ 428372 h 933197"/>
              <a:gd name="connsiteX58" fmla="*/ 1209 w 1648181"/>
              <a:gd name="connsiteY58" fmla="*/ 33084 h 933197"/>
              <a:gd name="connsiteX59" fmla="*/ 196471 w 1648181"/>
              <a:gd name="connsiteY59" fmla="*/ 23559 h 933197"/>
              <a:gd name="connsiteX60" fmla="*/ 310772 w 1648181"/>
              <a:gd name="connsiteY60"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15621 w 1648181"/>
              <a:gd name="connsiteY23" fmla="*/ 314072 h 933197"/>
              <a:gd name="connsiteX24" fmla="*/ 1039434 w 1648181"/>
              <a:gd name="connsiteY24" fmla="*/ 299785 h 933197"/>
              <a:gd name="connsiteX25" fmla="*/ 1120397 w 1648181"/>
              <a:gd name="connsiteY25" fmla="*/ 256922 h 933197"/>
              <a:gd name="connsiteX26" fmla="*/ 1382335 w 1648181"/>
              <a:gd name="connsiteY26" fmla="*/ 114047 h 933197"/>
              <a:gd name="connsiteX27" fmla="*/ 1644272 w 1648181"/>
              <a:gd name="connsiteY27" fmla="*/ 71184 h 933197"/>
              <a:gd name="connsiteX28" fmla="*/ 1534734 w 1648181"/>
              <a:gd name="connsiteY28" fmla="*/ 247397 h 933197"/>
              <a:gd name="connsiteX29" fmla="*/ 1468059 w 1648181"/>
              <a:gd name="connsiteY29" fmla="*/ 356934 h 933197"/>
              <a:gd name="connsiteX30" fmla="*/ 1420434 w 1648181"/>
              <a:gd name="connsiteY30" fmla="*/ 428372 h 933197"/>
              <a:gd name="connsiteX31" fmla="*/ 1410909 w 1648181"/>
              <a:gd name="connsiteY31" fmla="*/ 466472 h 933197"/>
              <a:gd name="connsiteX32" fmla="*/ 1377572 w 1648181"/>
              <a:gd name="connsiteY32" fmla="*/ 509335 h 933197"/>
              <a:gd name="connsiteX33" fmla="*/ 1334709 w 1648181"/>
              <a:gd name="connsiteY33" fmla="*/ 571247 h 933197"/>
              <a:gd name="connsiteX34" fmla="*/ 1248984 w 1648181"/>
              <a:gd name="connsiteY34" fmla="*/ 752222 h 933197"/>
              <a:gd name="connsiteX35" fmla="*/ 1201359 w 1648181"/>
              <a:gd name="connsiteY35" fmla="*/ 799847 h 933197"/>
              <a:gd name="connsiteX36" fmla="*/ 1153734 w 1648181"/>
              <a:gd name="connsiteY36" fmla="*/ 847472 h 933197"/>
              <a:gd name="connsiteX37" fmla="*/ 1106109 w 1648181"/>
              <a:gd name="connsiteY37" fmla="*/ 809372 h 933197"/>
              <a:gd name="connsiteX38" fmla="*/ 1077534 w 1648181"/>
              <a:gd name="connsiteY38" fmla="*/ 790322 h 933197"/>
              <a:gd name="connsiteX39" fmla="*/ 1048959 w 1648181"/>
              <a:gd name="connsiteY39" fmla="*/ 761747 h 933197"/>
              <a:gd name="connsiteX40" fmla="*/ 991809 w 1648181"/>
              <a:gd name="connsiteY40" fmla="*/ 733172 h 933197"/>
              <a:gd name="connsiteX41" fmla="*/ 1058484 w 1648181"/>
              <a:gd name="connsiteY41" fmla="*/ 899860 h 933197"/>
              <a:gd name="connsiteX42" fmla="*/ 734634 w 1648181"/>
              <a:gd name="connsiteY42" fmla="*/ 933197 h 933197"/>
              <a:gd name="connsiteX43" fmla="*/ 706059 w 1648181"/>
              <a:gd name="connsiteY43" fmla="*/ 895097 h 933197"/>
              <a:gd name="connsiteX44" fmla="*/ 734634 w 1648181"/>
              <a:gd name="connsiteY44" fmla="*/ 818897 h 933197"/>
              <a:gd name="connsiteX45" fmla="*/ 782259 w 1648181"/>
              <a:gd name="connsiteY45" fmla="*/ 752222 h 933197"/>
              <a:gd name="connsiteX46" fmla="*/ 791784 w 1648181"/>
              <a:gd name="connsiteY46" fmla="*/ 723647 h 933197"/>
              <a:gd name="connsiteX47" fmla="*/ 763209 w 1648181"/>
              <a:gd name="connsiteY47" fmla="*/ 733172 h 933197"/>
              <a:gd name="connsiteX48" fmla="*/ 706059 w 1648181"/>
              <a:gd name="connsiteY48" fmla="*/ 761747 h 933197"/>
              <a:gd name="connsiteX49" fmla="*/ 687009 w 1648181"/>
              <a:gd name="connsiteY49" fmla="*/ 790322 h 933197"/>
              <a:gd name="connsiteX50" fmla="*/ 658434 w 1648181"/>
              <a:gd name="connsiteY50" fmla="*/ 799847 h 933197"/>
              <a:gd name="connsiteX51" fmla="*/ 629859 w 1648181"/>
              <a:gd name="connsiteY51" fmla="*/ 818897 h 933197"/>
              <a:gd name="connsiteX52" fmla="*/ 582234 w 1648181"/>
              <a:gd name="connsiteY52" fmla="*/ 809372 h 933197"/>
              <a:gd name="connsiteX53" fmla="*/ 544134 w 1648181"/>
              <a:gd name="connsiteY53" fmla="*/ 752222 h 933197"/>
              <a:gd name="connsiteX54" fmla="*/ 515559 w 1648181"/>
              <a:gd name="connsiteY54" fmla="*/ 695072 h 933197"/>
              <a:gd name="connsiteX55" fmla="*/ 496509 w 1648181"/>
              <a:gd name="connsiteY55" fmla="*/ 666497 h 933197"/>
              <a:gd name="connsiteX56" fmla="*/ 486984 w 1648181"/>
              <a:gd name="connsiteY56" fmla="*/ 637922 h 933197"/>
              <a:gd name="connsiteX57" fmla="*/ 296484 w 1648181"/>
              <a:gd name="connsiteY57" fmla="*/ 428372 h 933197"/>
              <a:gd name="connsiteX58" fmla="*/ 1209 w 1648181"/>
              <a:gd name="connsiteY58" fmla="*/ 33084 h 933197"/>
              <a:gd name="connsiteX59" fmla="*/ 196471 w 1648181"/>
              <a:gd name="connsiteY59" fmla="*/ 23559 h 933197"/>
              <a:gd name="connsiteX60" fmla="*/ 310772 w 1648181"/>
              <a:gd name="connsiteY60"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15621 w 1648181"/>
              <a:gd name="connsiteY23" fmla="*/ 314072 h 933197"/>
              <a:gd name="connsiteX24" fmla="*/ 1048959 w 1648181"/>
              <a:gd name="connsiteY24" fmla="*/ 314072 h 933197"/>
              <a:gd name="connsiteX25" fmla="*/ 1120397 w 1648181"/>
              <a:gd name="connsiteY25" fmla="*/ 256922 h 933197"/>
              <a:gd name="connsiteX26" fmla="*/ 1382335 w 1648181"/>
              <a:gd name="connsiteY26" fmla="*/ 114047 h 933197"/>
              <a:gd name="connsiteX27" fmla="*/ 1644272 w 1648181"/>
              <a:gd name="connsiteY27" fmla="*/ 71184 h 933197"/>
              <a:gd name="connsiteX28" fmla="*/ 1534734 w 1648181"/>
              <a:gd name="connsiteY28" fmla="*/ 247397 h 933197"/>
              <a:gd name="connsiteX29" fmla="*/ 1468059 w 1648181"/>
              <a:gd name="connsiteY29" fmla="*/ 356934 h 933197"/>
              <a:gd name="connsiteX30" fmla="*/ 1420434 w 1648181"/>
              <a:gd name="connsiteY30" fmla="*/ 428372 h 933197"/>
              <a:gd name="connsiteX31" fmla="*/ 1410909 w 1648181"/>
              <a:gd name="connsiteY31" fmla="*/ 466472 h 933197"/>
              <a:gd name="connsiteX32" fmla="*/ 1377572 w 1648181"/>
              <a:gd name="connsiteY32" fmla="*/ 509335 h 933197"/>
              <a:gd name="connsiteX33" fmla="*/ 1334709 w 1648181"/>
              <a:gd name="connsiteY33" fmla="*/ 571247 h 933197"/>
              <a:gd name="connsiteX34" fmla="*/ 1248984 w 1648181"/>
              <a:gd name="connsiteY34" fmla="*/ 752222 h 933197"/>
              <a:gd name="connsiteX35" fmla="*/ 1201359 w 1648181"/>
              <a:gd name="connsiteY35" fmla="*/ 799847 h 933197"/>
              <a:gd name="connsiteX36" fmla="*/ 1153734 w 1648181"/>
              <a:gd name="connsiteY36" fmla="*/ 847472 h 933197"/>
              <a:gd name="connsiteX37" fmla="*/ 1106109 w 1648181"/>
              <a:gd name="connsiteY37" fmla="*/ 809372 h 933197"/>
              <a:gd name="connsiteX38" fmla="*/ 1077534 w 1648181"/>
              <a:gd name="connsiteY38" fmla="*/ 790322 h 933197"/>
              <a:gd name="connsiteX39" fmla="*/ 1048959 w 1648181"/>
              <a:gd name="connsiteY39" fmla="*/ 761747 h 933197"/>
              <a:gd name="connsiteX40" fmla="*/ 991809 w 1648181"/>
              <a:gd name="connsiteY40" fmla="*/ 733172 h 933197"/>
              <a:gd name="connsiteX41" fmla="*/ 1058484 w 1648181"/>
              <a:gd name="connsiteY41" fmla="*/ 899860 h 933197"/>
              <a:gd name="connsiteX42" fmla="*/ 734634 w 1648181"/>
              <a:gd name="connsiteY42" fmla="*/ 933197 h 933197"/>
              <a:gd name="connsiteX43" fmla="*/ 706059 w 1648181"/>
              <a:gd name="connsiteY43" fmla="*/ 895097 h 933197"/>
              <a:gd name="connsiteX44" fmla="*/ 734634 w 1648181"/>
              <a:gd name="connsiteY44" fmla="*/ 818897 h 933197"/>
              <a:gd name="connsiteX45" fmla="*/ 782259 w 1648181"/>
              <a:gd name="connsiteY45" fmla="*/ 752222 h 933197"/>
              <a:gd name="connsiteX46" fmla="*/ 791784 w 1648181"/>
              <a:gd name="connsiteY46" fmla="*/ 723647 h 933197"/>
              <a:gd name="connsiteX47" fmla="*/ 763209 w 1648181"/>
              <a:gd name="connsiteY47" fmla="*/ 733172 h 933197"/>
              <a:gd name="connsiteX48" fmla="*/ 706059 w 1648181"/>
              <a:gd name="connsiteY48" fmla="*/ 761747 h 933197"/>
              <a:gd name="connsiteX49" fmla="*/ 687009 w 1648181"/>
              <a:gd name="connsiteY49" fmla="*/ 790322 h 933197"/>
              <a:gd name="connsiteX50" fmla="*/ 658434 w 1648181"/>
              <a:gd name="connsiteY50" fmla="*/ 799847 h 933197"/>
              <a:gd name="connsiteX51" fmla="*/ 629859 w 1648181"/>
              <a:gd name="connsiteY51" fmla="*/ 818897 h 933197"/>
              <a:gd name="connsiteX52" fmla="*/ 582234 w 1648181"/>
              <a:gd name="connsiteY52" fmla="*/ 809372 h 933197"/>
              <a:gd name="connsiteX53" fmla="*/ 544134 w 1648181"/>
              <a:gd name="connsiteY53" fmla="*/ 752222 h 933197"/>
              <a:gd name="connsiteX54" fmla="*/ 515559 w 1648181"/>
              <a:gd name="connsiteY54" fmla="*/ 695072 h 933197"/>
              <a:gd name="connsiteX55" fmla="*/ 496509 w 1648181"/>
              <a:gd name="connsiteY55" fmla="*/ 666497 h 933197"/>
              <a:gd name="connsiteX56" fmla="*/ 486984 w 1648181"/>
              <a:gd name="connsiteY56" fmla="*/ 637922 h 933197"/>
              <a:gd name="connsiteX57" fmla="*/ 296484 w 1648181"/>
              <a:gd name="connsiteY57" fmla="*/ 428372 h 933197"/>
              <a:gd name="connsiteX58" fmla="*/ 1209 w 1648181"/>
              <a:gd name="connsiteY58" fmla="*/ 33084 h 933197"/>
              <a:gd name="connsiteX59" fmla="*/ 196471 w 1648181"/>
              <a:gd name="connsiteY59" fmla="*/ 23559 h 933197"/>
              <a:gd name="connsiteX60" fmla="*/ 310772 w 1648181"/>
              <a:gd name="connsiteY60"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15621 w 1648181"/>
              <a:gd name="connsiteY23" fmla="*/ 314072 h 933197"/>
              <a:gd name="connsiteX24" fmla="*/ 1048959 w 1648181"/>
              <a:gd name="connsiteY24" fmla="*/ 314072 h 933197"/>
              <a:gd name="connsiteX25" fmla="*/ 1120397 w 1648181"/>
              <a:gd name="connsiteY25" fmla="*/ 256922 h 933197"/>
              <a:gd name="connsiteX26" fmla="*/ 1382335 w 1648181"/>
              <a:gd name="connsiteY26" fmla="*/ 114047 h 933197"/>
              <a:gd name="connsiteX27" fmla="*/ 1644272 w 1648181"/>
              <a:gd name="connsiteY27" fmla="*/ 71184 h 933197"/>
              <a:gd name="connsiteX28" fmla="*/ 1534734 w 1648181"/>
              <a:gd name="connsiteY28" fmla="*/ 247397 h 933197"/>
              <a:gd name="connsiteX29" fmla="*/ 1468059 w 1648181"/>
              <a:gd name="connsiteY29" fmla="*/ 356934 h 933197"/>
              <a:gd name="connsiteX30" fmla="*/ 1420434 w 1648181"/>
              <a:gd name="connsiteY30" fmla="*/ 428372 h 933197"/>
              <a:gd name="connsiteX31" fmla="*/ 1410909 w 1648181"/>
              <a:gd name="connsiteY31" fmla="*/ 466472 h 933197"/>
              <a:gd name="connsiteX32" fmla="*/ 1377572 w 1648181"/>
              <a:gd name="connsiteY32" fmla="*/ 509335 h 933197"/>
              <a:gd name="connsiteX33" fmla="*/ 1334709 w 1648181"/>
              <a:gd name="connsiteY33" fmla="*/ 571247 h 933197"/>
              <a:gd name="connsiteX34" fmla="*/ 1248984 w 1648181"/>
              <a:gd name="connsiteY34" fmla="*/ 752222 h 933197"/>
              <a:gd name="connsiteX35" fmla="*/ 1201359 w 1648181"/>
              <a:gd name="connsiteY35" fmla="*/ 799847 h 933197"/>
              <a:gd name="connsiteX36" fmla="*/ 1153734 w 1648181"/>
              <a:gd name="connsiteY36" fmla="*/ 847472 h 933197"/>
              <a:gd name="connsiteX37" fmla="*/ 1106109 w 1648181"/>
              <a:gd name="connsiteY37" fmla="*/ 809372 h 933197"/>
              <a:gd name="connsiteX38" fmla="*/ 1077534 w 1648181"/>
              <a:gd name="connsiteY38" fmla="*/ 790322 h 933197"/>
              <a:gd name="connsiteX39" fmla="*/ 1048959 w 1648181"/>
              <a:gd name="connsiteY39" fmla="*/ 761747 h 933197"/>
              <a:gd name="connsiteX40" fmla="*/ 991809 w 1648181"/>
              <a:gd name="connsiteY40" fmla="*/ 733172 h 933197"/>
              <a:gd name="connsiteX41" fmla="*/ 1058484 w 1648181"/>
              <a:gd name="connsiteY41" fmla="*/ 899860 h 933197"/>
              <a:gd name="connsiteX42" fmla="*/ 734634 w 1648181"/>
              <a:gd name="connsiteY42" fmla="*/ 933197 h 933197"/>
              <a:gd name="connsiteX43" fmla="*/ 706059 w 1648181"/>
              <a:gd name="connsiteY43" fmla="*/ 895097 h 933197"/>
              <a:gd name="connsiteX44" fmla="*/ 734634 w 1648181"/>
              <a:gd name="connsiteY44" fmla="*/ 818897 h 933197"/>
              <a:gd name="connsiteX45" fmla="*/ 782259 w 1648181"/>
              <a:gd name="connsiteY45" fmla="*/ 752222 h 933197"/>
              <a:gd name="connsiteX46" fmla="*/ 791784 w 1648181"/>
              <a:gd name="connsiteY46" fmla="*/ 723647 h 933197"/>
              <a:gd name="connsiteX47" fmla="*/ 763209 w 1648181"/>
              <a:gd name="connsiteY47" fmla="*/ 733172 h 933197"/>
              <a:gd name="connsiteX48" fmla="*/ 706059 w 1648181"/>
              <a:gd name="connsiteY48" fmla="*/ 761747 h 933197"/>
              <a:gd name="connsiteX49" fmla="*/ 687009 w 1648181"/>
              <a:gd name="connsiteY49" fmla="*/ 790322 h 933197"/>
              <a:gd name="connsiteX50" fmla="*/ 658434 w 1648181"/>
              <a:gd name="connsiteY50" fmla="*/ 799847 h 933197"/>
              <a:gd name="connsiteX51" fmla="*/ 629859 w 1648181"/>
              <a:gd name="connsiteY51" fmla="*/ 818897 h 933197"/>
              <a:gd name="connsiteX52" fmla="*/ 582234 w 1648181"/>
              <a:gd name="connsiteY52" fmla="*/ 809372 h 933197"/>
              <a:gd name="connsiteX53" fmla="*/ 544134 w 1648181"/>
              <a:gd name="connsiteY53" fmla="*/ 752222 h 933197"/>
              <a:gd name="connsiteX54" fmla="*/ 515559 w 1648181"/>
              <a:gd name="connsiteY54" fmla="*/ 695072 h 933197"/>
              <a:gd name="connsiteX55" fmla="*/ 496509 w 1648181"/>
              <a:gd name="connsiteY55" fmla="*/ 666497 h 933197"/>
              <a:gd name="connsiteX56" fmla="*/ 486984 w 1648181"/>
              <a:gd name="connsiteY56" fmla="*/ 637922 h 933197"/>
              <a:gd name="connsiteX57" fmla="*/ 296484 w 1648181"/>
              <a:gd name="connsiteY57" fmla="*/ 428372 h 933197"/>
              <a:gd name="connsiteX58" fmla="*/ 1209 w 1648181"/>
              <a:gd name="connsiteY58" fmla="*/ 33084 h 933197"/>
              <a:gd name="connsiteX59" fmla="*/ 196471 w 1648181"/>
              <a:gd name="connsiteY59" fmla="*/ 23559 h 933197"/>
              <a:gd name="connsiteX60" fmla="*/ 310772 w 1648181"/>
              <a:gd name="connsiteY60"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15621 w 1648181"/>
              <a:gd name="connsiteY23" fmla="*/ 314072 h 933197"/>
              <a:gd name="connsiteX24" fmla="*/ 1048959 w 1648181"/>
              <a:gd name="connsiteY24" fmla="*/ 314072 h 933197"/>
              <a:gd name="connsiteX25" fmla="*/ 1120397 w 1648181"/>
              <a:gd name="connsiteY25" fmla="*/ 256922 h 933197"/>
              <a:gd name="connsiteX26" fmla="*/ 1382335 w 1648181"/>
              <a:gd name="connsiteY26" fmla="*/ 114047 h 933197"/>
              <a:gd name="connsiteX27" fmla="*/ 1644272 w 1648181"/>
              <a:gd name="connsiteY27" fmla="*/ 71184 h 933197"/>
              <a:gd name="connsiteX28" fmla="*/ 1534734 w 1648181"/>
              <a:gd name="connsiteY28" fmla="*/ 247397 h 933197"/>
              <a:gd name="connsiteX29" fmla="*/ 1468059 w 1648181"/>
              <a:gd name="connsiteY29" fmla="*/ 356934 h 933197"/>
              <a:gd name="connsiteX30" fmla="*/ 1420434 w 1648181"/>
              <a:gd name="connsiteY30" fmla="*/ 428372 h 933197"/>
              <a:gd name="connsiteX31" fmla="*/ 1377572 w 1648181"/>
              <a:gd name="connsiteY31" fmla="*/ 509335 h 933197"/>
              <a:gd name="connsiteX32" fmla="*/ 1334709 w 1648181"/>
              <a:gd name="connsiteY32" fmla="*/ 571247 h 933197"/>
              <a:gd name="connsiteX33" fmla="*/ 1248984 w 1648181"/>
              <a:gd name="connsiteY33" fmla="*/ 752222 h 933197"/>
              <a:gd name="connsiteX34" fmla="*/ 1201359 w 1648181"/>
              <a:gd name="connsiteY34" fmla="*/ 799847 h 933197"/>
              <a:gd name="connsiteX35" fmla="*/ 1153734 w 1648181"/>
              <a:gd name="connsiteY35" fmla="*/ 847472 h 933197"/>
              <a:gd name="connsiteX36" fmla="*/ 1106109 w 1648181"/>
              <a:gd name="connsiteY36" fmla="*/ 809372 h 933197"/>
              <a:gd name="connsiteX37" fmla="*/ 1077534 w 1648181"/>
              <a:gd name="connsiteY37" fmla="*/ 790322 h 933197"/>
              <a:gd name="connsiteX38" fmla="*/ 1048959 w 1648181"/>
              <a:gd name="connsiteY38" fmla="*/ 761747 h 933197"/>
              <a:gd name="connsiteX39" fmla="*/ 991809 w 1648181"/>
              <a:gd name="connsiteY39" fmla="*/ 733172 h 933197"/>
              <a:gd name="connsiteX40" fmla="*/ 1058484 w 1648181"/>
              <a:gd name="connsiteY40" fmla="*/ 899860 h 933197"/>
              <a:gd name="connsiteX41" fmla="*/ 734634 w 1648181"/>
              <a:gd name="connsiteY41" fmla="*/ 933197 h 933197"/>
              <a:gd name="connsiteX42" fmla="*/ 706059 w 1648181"/>
              <a:gd name="connsiteY42" fmla="*/ 895097 h 933197"/>
              <a:gd name="connsiteX43" fmla="*/ 734634 w 1648181"/>
              <a:gd name="connsiteY43" fmla="*/ 818897 h 933197"/>
              <a:gd name="connsiteX44" fmla="*/ 782259 w 1648181"/>
              <a:gd name="connsiteY44" fmla="*/ 752222 h 933197"/>
              <a:gd name="connsiteX45" fmla="*/ 791784 w 1648181"/>
              <a:gd name="connsiteY45" fmla="*/ 723647 h 933197"/>
              <a:gd name="connsiteX46" fmla="*/ 763209 w 1648181"/>
              <a:gd name="connsiteY46" fmla="*/ 733172 h 933197"/>
              <a:gd name="connsiteX47" fmla="*/ 706059 w 1648181"/>
              <a:gd name="connsiteY47" fmla="*/ 761747 h 933197"/>
              <a:gd name="connsiteX48" fmla="*/ 687009 w 1648181"/>
              <a:gd name="connsiteY48" fmla="*/ 790322 h 933197"/>
              <a:gd name="connsiteX49" fmla="*/ 658434 w 1648181"/>
              <a:gd name="connsiteY49" fmla="*/ 799847 h 933197"/>
              <a:gd name="connsiteX50" fmla="*/ 629859 w 1648181"/>
              <a:gd name="connsiteY50" fmla="*/ 818897 h 933197"/>
              <a:gd name="connsiteX51" fmla="*/ 582234 w 1648181"/>
              <a:gd name="connsiteY51" fmla="*/ 809372 h 933197"/>
              <a:gd name="connsiteX52" fmla="*/ 544134 w 1648181"/>
              <a:gd name="connsiteY52" fmla="*/ 752222 h 933197"/>
              <a:gd name="connsiteX53" fmla="*/ 515559 w 1648181"/>
              <a:gd name="connsiteY53" fmla="*/ 695072 h 933197"/>
              <a:gd name="connsiteX54" fmla="*/ 496509 w 1648181"/>
              <a:gd name="connsiteY54" fmla="*/ 666497 h 933197"/>
              <a:gd name="connsiteX55" fmla="*/ 486984 w 1648181"/>
              <a:gd name="connsiteY55" fmla="*/ 637922 h 933197"/>
              <a:gd name="connsiteX56" fmla="*/ 296484 w 1648181"/>
              <a:gd name="connsiteY56" fmla="*/ 428372 h 933197"/>
              <a:gd name="connsiteX57" fmla="*/ 1209 w 1648181"/>
              <a:gd name="connsiteY57" fmla="*/ 33084 h 933197"/>
              <a:gd name="connsiteX58" fmla="*/ 196471 w 1648181"/>
              <a:gd name="connsiteY58" fmla="*/ 23559 h 933197"/>
              <a:gd name="connsiteX59" fmla="*/ 310772 w 1648181"/>
              <a:gd name="connsiteY59"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15621 w 1648181"/>
              <a:gd name="connsiteY23" fmla="*/ 314072 h 933197"/>
              <a:gd name="connsiteX24" fmla="*/ 1048959 w 1648181"/>
              <a:gd name="connsiteY24" fmla="*/ 314072 h 933197"/>
              <a:gd name="connsiteX25" fmla="*/ 1120397 w 1648181"/>
              <a:gd name="connsiteY25" fmla="*/ 256922 h 933197"/>
              <a:gd name="connsiteX26" fmla="*/ 1382335 w 1648181"/>
              <a:gd name="connsiteY26" fmla="*/ 114047 h 933197"/>
              <a:gd name="connsiteX27" fmla="*/ 1644272 w 1648181"/>
              <a:gd name="connsiteY27" fmla="*/ 71184 h 933197"/>
              <a:gd name="connsiteX28" fmla="*/ 1534734 w 1648181"/>
              <a:gd name="connsiteY28" fmla="*/ 247397 h 933197"/>
              <a:gd name="connsiteX29" fmla="*/ 1468059 w 1648181"/>
              <a:gd name="connsiteY29" fmla="*/ 356934 h 933197"/>
              <a:gd name="connsiteX30" fmla="*/ 1420434 w 1648181"/>
              <a:gd name="connsiteY30" fmla="*/ 428372 h 933197"/>
              <a:gd name="connsiteX31" fmla="*/ 1334709 w 1648181"/>
              <a:gd name="connsiteY31" fmla="*/ 571247 h 933197"/>
              <a:gd name="connsiteX32" fmla="*/ 1248984 w 1648181"/>
              <a:gd name="connsiteY32" fmla="*/ 752222 h 933197"/>
              <a:gd name="connsiteX33" fmla="*/ 1201359 w 1648181"/>
              <a:gd name="connsiteY33" fmla="*/ 799847 h 933197"/>
              <a:gd name="connsiteX34" fmla="*/ 1153734 w 1648181"/>
              <a:gd name="connsiteY34" fmla="*/ 847472 h 933197"/>
              <a:gd name="connsiteX35" fmla="*/ 1106109 w 1648181"/>
              <a:gd name="connsiteY35" fmla="*/ 809372 h 933197"/>
              <a:gd name="connsiteX36" fmla="*/ 1077534 w 1648181"/>
              <a:gd name="connsiteY36" fmla="*/ 790322 h 933197"/>
              <a:gd name="connsiteX37" fmla="*/ 1048959 w 1648181"/>
              <a:gd name="connsiteY37" fmla="*/ 761747 h 933197"/>
              <a:gd name="connsiteX38" fmla="*/ 991809 w 1648181"/>
              <a:gd name="connsiteY38" fmla="*/ 733172 h 933197"/>
              <a:gd name="connsiteX39" fmla="*/ 1058484 w 1648181"/>
              <a:gd name="connsiteY39" fmla="*/ 899860 h 933197"/>
              <a:gd name="connsiteX40" fmla="*/ 734634 w 1648181"/>
              <a:gd name="connsiteY40" fmla="*/ 933197 h 933197"/>
              <a:gd name="connsiteX41" fmla="*/ 706059 w 1648181"/>
              <a:gd name="connsiteY41" fmla="*/ 895097 h 933197"/>
              <a:gd name="connsiteX42" fmla="*/ 734634 w 1648181"/>
              <a:gd name="connsiteY42" fmla="*/ 818897 h 933197"/>
              <a:gd name="connsiteX43" fmla="*/ 782259 w 1648181"/>
              <a:gd name="connsiteY43" fmla="*/ 752222 h 933197"/>
              <a:gd name="connsiteX44" fmla="*/ 791784 w 1648181"/>
              <a:gd name="connsiteY44" fmla="*/ 723647 h 933197"/>
              <a:gd name="connsiteX45" fmla="*/ 763209 w 1648181"/>
              <a:gd name="connsiteY45" fmla="*/ 733172 h 933197"/>
              <a:gd name="connsiteX46" fmla="*/ 706059 w 1648181"/>
              <a:gd name="connsiteY46" fmla="*/ 761747 h 933197"/>
              <a:gd name="connsiteX47" fmla="*/ 687009 w 1648181"/>
              <a:gd name="connsiteY47" fmla="*/ 790322 h 933197"/>
              <a:gd name="connsiteX48" fmla="*/ 658434 w 1648181"/>
              <a:gd name="connsiteY48" fmla="*/ 799847 h 933197"/>
              <a:gd name="connsiteX49" fmla="*/ 629859 w 1648181"/>
              <a:gd name="connsiteY49" fmla="*/ 818897 h 933197"/>
              <a:gd name="connsiteX50" fmla="*/ 582234 w 1648181"/>
              <a:gd name="connsiteY50" fmla="*/ 809372 h 933197"/>
              <a:gd name="connsiteX51" fmla="*/ 544134 w 1648181"/>
              <a:gd name="connsiteY51" fmla="*/ 752222 h 933197"/>
              <a:gd name="connsiteX52" fmla="*/ 515559 w 1648181"/>
              <a:gd name="connsiteY52" fmla="*/ 695072 h 933197"/>
              <a:gd name="connsiteX53" fmla="*/ 496509 w 1648181"/>
              <a:gd name="connsiteY53" fmla="*/ 666497 h 933197"/>
              <a:gd name="connsiteX54" fmla="*/ 486984 w 1648181"/>
              <a:gd name="connsiteY54" fmla="*/ 637922 h 933197"/>
              <a:gd name="connsiteX55" fmla="*/ 296484 w 1648181"/>
              <a:gd name="connsiteY55" fmla="*/ 428372 h 933197"/>
              <a:gd name="connsiteX56" fmla="*/ 1209 w 1648181"/>
              <a:gd name="connsiteY56" fmla="*/ 33084 h 933197"/>
              <a:gd name="connsiteX57" fmla="*/ 196471 w 1648181"/>
              <a:gd name="connsiteY57" fmla="*/ 23559 h 933197"/>
              <a:gd name="connsiteX58" fmla="*/ 310772 w 1648181"/>
              <a:gd name="connsiteY58"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15559 w 1648434"/>
              <a:gd name="connsiteY3" fmla="*/ 161672 h 933197"/>
              <a:gd name="connsiteX4" fmla="*/ 534609 w 1648434"/>
              <a:gd name="connsiteY4" fmla="*/ 190247 h 933197"/>
              <a:gd name="connsiteX5" fmla="*/ 563184 w 1648434"/>
              <a:gd name="connsiteY5" fmla="*/ 218822 h 933197"/>
              <a:gd name="connsiteX6" fmla="*/ 629859 w 1648434"/>
              <a:gd name="connsiteY6" fmla="*/ 295022 h 933197"/>
              <a:gd name="connsiteX7" fmla="*/ 648909 w 1648434"/>
              <a:gd name="connsiteY7" fmla="*/ 323597 h 933197"/>
              <a:gd name="connsiteX8" fmla="*/ 677484 w 1648434"/>
              <a:gd name="connsiteY8" fmla="*/ 333122 h 933197"/>
              <a:gd name="connsiteX9" fmla="*/ 706059 w 1648434"/>
              <a:gd name="connsiteY9" fmla="*/ 352172 h 933197"/>
              <a:gd name="connsiteX10" fmla="*/ 734634 w 1648434"/>
              <a:gd name="connsiteY10" fmla="*/ 333122 h 933197"/>
              <a:gd name="connsiteX11" fmla="*/ 763209 w 1648434"/>
              <a:gd name="connsiteY11" fmla="*/ 275972 h 933197"/>
              <a:gd name="connsiteX12" fmla="*/ 753684 w 1648434"/>
              <a:gd name="connsiteY12" fmla="*/ 247397 h 933197"/>
              <a:gd name="connsiteX13" fmla="*/ 696534 w 1648434"/>
              <a:gd name="connsiteY13" fmla="*/ 228347 h 933197"/>
              <a:gd name="connsiteX14" fmla="*/ 725109 w 1648434"/>
              <a:gd name="connsiteY14" fmla="*/ 209297 h 933197"/>
              <a:gd name="connsiteX15" fmla="*/ 753684 w 1648434"/>
              <a:gd name="connsiteY15" fmla="*/ 199772 h 933197"/>
              <a:gd name="connsiteX16" fmla="*/ 796547 w 1648434"/>
              <a:gd name="connsiteY16" fmla="*/ 128335 h 933197"/>
              <a:gd name="connsiteX17" fmla="*/ 848934 w 1648434"/>
              <a:gd name="connsiteY17" fmla="*/ 109285 h 933197"/>
              <a:gd name="connsiteX18" fmla="*/ 944184 w 1648434"/>
              <a:gd name="connsiteY18" fmla="*/ 123572 h 933197"/>
              <a:gd name="connsiteX19" fmla="*/ 972759 w 1648434"/>
              <a:gd name="connsiteY19" fmla="*/ 175960 h 933197"/>
              <a:gd name="connsiteX20" fmla="*/ 991809 w 1648434"/>
              <a:gd name="connsiteY20" fmla="*/ 218822 h 933197"/>
              <a:gd name="connsiteX21" fmla="*/ 982284 w 1648434"/>
              <a:gd name="connsiteY21" fmla="*/ 247397 h 933197"/>
              <a:gd name="connsiteX22" fmla="*/ 991809 w 1648434"/>
              <a:gd name="connsiteY22" fmla="*/ 304547 h 933197"/>
              <a:gd name="connsiteX23" fmla="*/ 1015621 w 1648434"/>
              <a:gd name="connsiteY23" fmla="*/ 314072 h 933197"/>
              <a:gd name="connsiteX24" fmla="*/ 1048959 w 1648434"/>
              <a:gd name="connsiteY24" fmla="*/ 314072 h 933197"/>
              <a:gd name="connsiteX25" fmla="*/ 1120397 w 1648434"/>
              <a:gd name="connsiteY25" fmla="*/ 256922 h 933197"/>
              <a:gd name="connsiteX26" fmla="*/ 1382335 w 1648434"/>
              <a:gd name="connsiteY26" fmla="*/ 114047 h 933197"/>
              <a:gd name="connsiteX27" fmla="*/ 1644272 w 1648434"/>
              <a:gd name="connsiteY27" fmla="*/ 71184 h 933197"/>
              <a:gd name="connsiteX28" fmla="*/ 1534734 w 1648434"/>
              <a:gd name="connsiteY28" fmla="*/ 247397 h 933197"/>
              <a:gd name="connsiteX29" fmla="*/ 1420434 w 1648434"/>
              <a:gd name="connsiteY29" fmla="*/ 428372 h 933197"/>
              <a:gd name="connsiteX30" fmla="*/ 1334709 w 1648434"/>
              <a:gd name="connsiteY30" fmla="*/ 571247 h 933197"/>
              <a:gd name="connsiteX31" fmla="*/ 1248984 w 1648434"/>
              <a:gd name="connsiteY31" fmla="*/ 752222 h 933197"/>
              <a:gd name="connsiteX32" fmla="*/ 1201359 w 1648434"/>
              <a:gd name="connsiteY32" fmla="*/ 799847 h 933197"/>
              <a:gd name="connsiteX33" fmla="*/ 1153734 w 1648434"/>
              <a:gd name="connsiteY33" fmla="*/ 847472 h 933197"/>
              <a:gd name="connsiteX34" fmla="*/ 1106109 w 1648434"/>
              <a:gd name="connsiteY34" fmla="*/ 809372 h 933197"/>
              <a:gd name="connsiteX35" fmla="*/ 1077534 w 1648434"/>
              <a:gd name="connsiteY35" fmla="*/ 790322 h 933197"/>
              <a:gd name="connsiteX36" fmla="*/ 1048959 w 1648434"/>
              <a:gd name="connsiteY36" fmla="*/ 761747 h 933197"/>
              <a:gd name="connsiteX37" fmla="*/ 991809 w 1648434"/>
              <a:gd name="connsiteY37" fmla="*/ 733172 h 933197"/>
              <a:gd name="connsiteX38" fmla="*/ 1058484 w 1648434"/>
              <a:gd name="connsiteY38" fmla="*/ 899860 h 933197"/>
              <a:gd name="connsiteX39" fmla="*/ 734634 w 1648434"/>
              <a:gd name="connsiteY39" fmla="*/ 933197 h 933197"/>
              <a:gd name="connsiteX40" fmla="*/ 706059 w 1648434"/>
              <a:gd name="connsiteY40" fmla="*/ 895097 h 933197"/>
              <a:gd name="connsiteX41" fmla="*/ 734634 w 1648434"/>
              <a:gd name="connsiteY41" fmla="*/ 818897 h 933197"/>
              <a:gd name="connsiteX42" fmla="*/ 782259 w 1648434"/>
              <a:gd name="connsiteY42" fmla="*/ 752222 h 933197"/>
              <a:gd name="connsiteX43" fmla="*/ 791784 w 1648434"/>
              <a:gd name="connsiteY43" fmla="*/ 723647 h 933197"/>
              <a:gd name="connsiteX44" fmla="*/ 763209 w 1648434"/>
              <a:gd name="connsiteY44" fmla="*/ 733172 h 933197"/>
              <a:gd name="connsiteX45" fmla="*/ 706059 w 1648434"/>
              <a:gd name="connsiteY45" fmla="*/ 761747 h 933197"/>
              <a:gd name="connsiteX46" fmla="*/ 687009 w 1648434"/>
              <a:gd name="connsiteY46" fmla="*/ 790322 h 933197"/>
              <a:gd name="connsiteX47" fmla="*/ 658434 w 1648434"/>
              <a:gd name="connsiteY47" fmla="*/ 799847 h 933197"/>
              <a:gd name="connsiteX48" fmla="*/ 629859 w 1648434"/>
              <a:gd name="connsiteY48" fmla="*/ 818897 h 933197"/>
              <a:gd name="connsiteX49" fmla="*/ 582234 w 1648434"/>
              <a:gd name="connsiteY49" fmla="*/ 809372 h 933197"/>
              <a:gd name="connsiteX50" fmla="*/ 544134 w 1648434"/>
              <a:gd name="connsiteY50" fmla="*/ 752222 h 933197"/>
              <a:gd name="connsiteX51" fmla="*/ 515559 w 1648434"/>
              <a:gd name="connsiteY51" fmla="*/ 695072 h 933197"/>
              <a:gd name="connsiteX52" fmla="*/ 496509 w 1648434"/>
              <a:gd name="connsiteY52" fmla="*/ 666497 h 933197"/>
              <a:gd name="connsiteX53" fmla="*/ 486984 w 1648434"/>
              <a:gd name="connsiteY53" fmla="*/ 637922 h 933197"/>
              <a:gd name="connsiteX54" fmla="*/ 296484 w 1648434"/>
              <a:gd name="connsiteY54" fmla="*/ 428372 h 933197"/>
              <a:gd name="connsiteX55" fmla="*/ 1209 w 1648434"/>
              <a:gd name="connsiteY55" fmla="*/ 33084 h 933197"/>
              <a:gd name="connsiteX56" fmla="*/ 196471 w 1648434"/>
              <a:gd name="connsiteY56" fmla="*/ 23559 h 933197"/>
              <a:gd name="connsiteX57" fmla="*/ 310772 w 1648434"/>
              <a:gd name="connsiteY57"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15559 w 1648434"/>
              <a:gd name="connsiteY3" fmla="*/ 161672 h 933197"/>
              <a:gd name="connsiteX4" fmla="*/ 534609 w 1648434"/>
              <a:gd name="connsiteY4" fmla="*/ 190247 h 933197"/>
              <a:gd name="connsiteX5" fmla="*/ 563184 w 1648434"/>
              <a:gd name="connsiteY5" fmla="*/ 218822 h 933197"/>
              <a:gd name="connsiteX6" fmla="*/ 629859 w 1648434"/>
              <a:gd name="connsiteY6" fmla="*/ 295022 h 933197"/>
              <a:gd name="connsiteX7" fmla="*/ 648909 w 1648434"/>
              <a:gd name="connsiteY7" fmla="*/ 323597 h 933197"/>
              <a:gd name="connsiteX8" fmla="*/ 677484 w 1648434"/>
              <a:gd name="connsiteY8" fmla="*/ 333122 h 933197"/>
              <a:gd name="connsiteX9" fmla="*/ 706059 w 1648434"/>
              <a:gd name="connsiteY9" fmla="*/ 352172 h 933197"/>
              <a:gd name="connsiteX10" fmla="*/ 734634 w 1648434"/>
              <a:gd name="connsiteY10" fmla="*/ 333122 h 933197"/>
              <a:gd name="connsiteX11" fmla="*/ 763209 w 1648434"/>
              <a:gd name="connsiteY11" fmla="*/ 275972 h 933197"/>
              <a:gd name="connsiteX12" fmla="*/ 753684 w 1648434"/>
              <a:gd name="connsiteY12" fmla="*/ 247397 h 933197"/>
              <a:gd name="connsiteX13" fmla="*/ 696534 w 1648434"/>
              <a:gd name="connsiteY13" fmla="*/ 228347 h 933197"/>
              <a:gd name="connsiteX14" fmla="*/ 725109 w 1648434"/>
              <a:gd name="connsiteY14" fmla="*/ 209297 h 933197"/>
              <a:gd name="connsiteX15" fmla="*/ 753684 w 1648434"/>
              <a:gd name="connsiteY15" fmla="*/ 199772 h 933197"/>
              <a:gd name="connsiteX16" fmla="*/ 782260 w 1648434"/>
              <a:gd name="connsiteY16" fmla="*/ 142623 h 933197"/>
              <a:gd name="connsiteX17" fmla="*/ 848934 w 1648434"/>
              <a:gd name="connsiteY17" fmla="*/ 109285 h 933197"/>
              <a:gd name="connsiteX18" fmla="*/ 944184 w 1648434"/>
              <a:gd name="connsiteY18" fmla="*/ 123572 h 933197"/>
              <a:gd name="connsiteX19" fmla="*/ 972759 w 1648434"/>
              <a:gd name="connsiteY19" fmla="*/ 175960 h 933197"/>
              <a:gd name="connsiteX20" fmla="*/ 991809 w 1648434"/>
              <a:gd name="connsiteY20" fmla="*/ 218822 h 933197"/>
              <a:gd name="connsiteX21" fmla="*/ 982284 w 1648434"/>
              <a:gd name="connsiteY21" fmla="*/ 247397 h 933197"/>
              <a:gd name="connsiteX22" fmla="*/ 991809 w 1648434"/>
              <a:gd name="connsiteY22" fmla="*/ 304547 h 933197"/>
              <a:gd name="connsiteX23" fmla="*/ 1015621 w 1648434"/>
              <a:gd name="connsiteY23" fmla="*/ 314072 h 933197"/>
              <a:gd name="connsiteX24" fmla="*/ 1048959 w 1648434"/>
              <a:gd name="connsiteY24" fmla="*/ 314072 h 933197"/>
              <a:gd name="connsiteX25" fmla="*/ 1120397 w 1648434"/>
              <a:gd name="connsiteY25" fmla="*/ 256922 h 933197"/>
              <a:gd name="connsiteX26" fmla="*/ 1382335 w 1648434"/>
              <a:gd name="connsiteY26" fmla="*/ 114047 h 933197"/>
              <a:gd name="connsiteX27" fmla="*/ 1644272 w 1648434"/>
              <a:gd name="connsiteY27" fmla="*/ 71184 h 933197"/>
              <a:gd name="connsiteX28" fmla="*/ 1534734 w 1648434"/>
              <a:gd name="connsiteY28" fmla="*/ 247397 h 933197"/>
              <a:gd name="connsiteX29" fmla="*/ 1420434 w 1648434"/>
              <a:gd name="connsiteY29" fmla="*/ 428372 h 933197"/>
              <a:gd name="connsiteX30" fmla="*/ 1334709 w 1648434"/>
              <a:gd name="connsiteY30" fmla="*/ 571247 h 933197"/>
              <a:gd name="connsiteX31" fmla="*/ 1248984 w 1648434"/>
              <a:gd name="connsiteY31" fmla="*/ 752222 h 933197"/>
              <a:gd name="connsiteX32" fmla="*/ 1201359 w 1648434"/>
              <a:gd name="connsiteY32" fmla="*/ 799847 h 933197"/>
              <a:gd name="connsiteX33" fmla="*/ 1153734 w 1648434"/>
              <a:gd name="connsiteY33" fmla="*/ 847472 h 933197"/>
              <a:gd name="connsiteX34" fmla="*/ 1106109 w 1648434"/>
              <a:gd name="connsiteY34" fmla="*/ 809372 h 933197"/>
              <a:gd name="connsiteX35" fmla="*/ 1077534 w 1648434"/>
              <a:gd name="connsiteY35" fmla="*/ 790322 h 933197"/>
              <a:gd name="connsiteX36" fmla="*/ 1048959 w 1648434"/>
              <a:gd name="connsiteY36" fmla="*/ 761747 h 933197"/>
              <a:gd name="connsiteX37" fmla="*/ 991809 w 1648434"/>
              <a:gd name="connsiteY37" fmla="*/ 733172 h 933197"/>
              <a:gd name="connsiteX38" fmla="*/ 1058484 w 1648434"/>
              <a:gd name="connsiteY38" fmla="*/ 899860 h 933197"/>
              <a:gd name="connsiteX39" fmla="*/ 734634 w 1648434"/>
              <a:gd name="connsiteY39" fmla="*/ 933197 h 933197"/>
              <a:gd name="connsiteX40" fmla="*/ 706059 w 1648434"/>
              <a:gd name="connsiteY40" fmla="*/ 895097 h 933197"/>
              <a:gd name="connsiteX41" fmla="*/ 734634 w 1648434"/>
              <a:gd name="connsiteY41" fmla="*/ 818897 h 933197"/>
              <a:gd name="connsiteX42" fmla="*/ 782259 w 1648434"/>
              <a:gd name="connsiteY42" fmla="*/ 752222 h 933197"/>
              <a:gd name="connsiteX43" fmla="*/ 791784 w 1648434"/>
              <a:gd name="connsiteY43" fmla="*/ 723647 h 933197"/>
              <a:gd name="connsiteX44" fmla="*/ 763209 w 1648434"/>
              <a:gd name="connsiteY44" fmla="*/ 733172 h 933197"/>
              <a:gd name="connsiteX45" fmla="*/ 706059 w 1648434"/>
              <a:gd name="connsiteY45" fmla="*/ 761747 h 933197"/>
              <a:gd name="connsiteX46" fmla="*/ 687009 w 1648434"/>
              <a:gd name="connsiteY46" fmla="*/ 790322 h 933197"/>
              <a:gd name="connsiteX47" fmla="*/ 658434 w 1648434"/>
              <a:gd name="connsiteY47" fmla="*/ 799847 h 933197"/>
              <a:gd name="connsiteX48" fmla="*/ 629859 w 1648434"/>
              <a:gd name="connsiteY48" fmla="*/ 818897 h 933197"/>
              <a:gd name="connsiteX49" fmla="*/ 582234 w 1648434"/>
              <a:gd name="connsiteY49" fmla="*/ 809372 h 933197"/>
              <a:gd name="connsiteX50" fmla="*/ 544134 w 1648434"/>
              <a:gd name="connsiteY50" fmla="*/ 752222 h 933197"/>
              <a:gd name="connsiteX51" fmla="*/ 515559 w 1648434"/>
              <a:gd name="connsiteY51" fmla="*/ 695072 h 933197"/>
              <a:gd name="connsiteX52" fmla="*/ 496509 w 1648434"/>
              <a:gd name="connsiteY52" fmla="*/ 666497 h 933197"/>
              <a:gd name="connsiteX53" fmla="*/ 486984 w 1648434"/>
              <a:gd name="connsiteY53" fmla="*/ 637922 h 933197"/>
              <a:gd name="connsiteX54" fmla="*/ 296484 w 1648434"/>
              <a:gd name="connsiteY54" fmla="*/ 428372 h 933197"/>
              <a:gd name="connsiteX55" fmla="*/ 1209 w 1648434"/>
              <a:gd name="connsiteY55" fmla="*/ 33084 h 933197"/>
              <a:gd name="connsiteX56" fmla="*/ 196471 w 1648434"/>
              <a:gd name="connsiteY56" fmla="*/ 23559 h 933197"/>
              <a:gd name="connsiteX57" fmla="*/ 310772 w 1648434"/>
              <a:gd name="connsiteY57"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15559 w 1648434"/>
              <a:gd name="connsiteY3" fmla="*/ 161672 h 933197"/>
              <a:gd name="connsiteX4" fmla="*/ 534609 w 1648434"/>
              <a:gd name="connsiteY4" fmla="*/ 190247 h 933197"/>
              <a:gd name="connsiteX5" fmla="*/ 563184 w 1648434"/>
              <a:gd name="connsiteY5" fmla="*/ 218822 h 933197"/>
              <a:gd name="connsiteX6" fmla="*/ 629859 w 1648434"/>
              <a:gd name="connsiteY6" fmla="*/ 295022 h 933197"/>
              <a:gd name="connsiteX7" fmla="*/ 648909 w 1648434"/>
              <a:gd name="connsiteY7" fmla="*/ 323597 h 933197"/>
              <a:gd name="connsiteX8" fmla="*/ 677484 w 1648434"/>
              <a:gd name="connsiteY8" fmla="*/ 333122 h 933197"/>
              <a:gd name="connsiteX9" fmla="*/ 706059 w 1648434"/>
              <a:gd name="connsiteY9" fmla="*/ 352172 h 933197"/>
              <a:gd name="connsiteX10" fmla="*/ 734634 w 1648434"/>
              <a:gd name="connsiteY10" fmla="*/ 333122 h 933197"/>
              <a:gd name="connsiteX11" fmla="*/ 763209 w 1648434"/>
              <a:gd name="connsiteY11" fmla="*/ 275972 h 933197"/>
              <a:gd name="connsiteX12" fmla="*/ 753684 w 1648434"/>
              <a:gd name="connsiteY12" fmla="*/ 247397 h 933197"/>
              <a:gd name="connsiteX13" fmla="*/ 696534 w 1648434"/>
              <a:gd name="connsiteY13" fmla="*/ 228347 h 933197"/>
              <a:gd name="connsiteX14" fmla="*/ 725109 w 1648434"/>
              <a:gd name="connsiteY14" fmla="*/ 209297 h 933197"/>
              <a:gd name="connsiteX15" fmla="*/ 753684 w 1648434"/>
              <a:gd name="connsiteY15" fmla="*/ 199772 h 933197"/>
              <a:gd name="connsiteX16" fmla="*/ 782260 w 1648434"/>
              <a:gd name="connsiteY16" fmla="*/ 142623 h 933197"/>
              <a:gd name="connsiteX17" fmla="*/ 848934 w 1648434"/>
              <a:gd name="connsiteY17" fmla="*/ 109285 h 933197"/>
              <a:gd name="connsiteX18" fmla="*/ 944184 w 1648434"/>
              <a:gd name="connsiteY18" fmla="*/ 123572 h 933197"/>
              <a:gd name="connsiteX19" fmla="*/ 972759 w 1648434"/>
              <a:gd name="connsiteY19" fmla="*/ 175960 h 933197"/>
              <a:gd name="connsiteX20" fmla="*/ 991809 w 1648434"/>
              <a:gd name="connsiteY20" fmla="*/ 218822 h 933197"/>
              <a:gd name="connsiteX21" fmla="*/ 982284 w 1648434"/>
              <a:gd name="connsiteY21" fmla="*/ 247397 h 933197"/>
              <a:gd name="connsiteX22" fmla="*/ 991809 w 1648434"/>
              <a:gd name="connsiteY22" fmla="*/ 304547 h 933197"/>
              <a:gd name="connsiteX23" fmla="*/ 1015621 w 1648434"/>
              <a:gd name="connsiteY23" fmla="*/ 314072 h 933197"/>
              <a:gd name="connsiteX24" fmla="*/ 1048959 w 1648434"/>
              <a:gd name="connsiteY24" fmla="*/ 314072 h 933197"/>
              <a:gd name="connsiteX25" fmla="*/ 1120397 w 1648434"/>
              <a:gd name="connsiteY25" fmla="*/ 256922 h 933197"/>
              <a:gd name="connsiteX26" fmla="*/ 1382335 w 1648434"/>
              <a:gd name="connsiteY26" fmla="*/ 114047 h 933197"/>
              <a:gd name="connsiteX27" fmla="*/ 1644272 w 1648434"/>
              <a:gd name="connsiteY27" fmla="*/ 71184 h 933197"/>
              <a:gd name="connsiteX28" fmla="*/ 1534734 w 1648434"/>
              <a:gd name="connsiteY28" fmla="*/ 247397 h 933197"/>
              <a:gd name="connsiteX29" fmla="*/ 1420434 w 1648434"/>
              <a:gd name="connsiteY29" fmla="*/ 428372 h 933197"/>
              <a:gd name="connsiteX30" fmla="*/ 1334709 w 1648434"/>
              <a:gd name="connsiteY30" fmla="*/ 571247 h 933197"/>
              <a:gd name="connsiteX31" fmla="*/ 1248984 w 1648434"/>
              <a:gd name="connsiteY31" fmla="*/ 752222 h 933197"/>
              <a:gd name="connsiteX32" fmla="*/ 1201359 w 1648434"/>
              <a:gd name="connsiteY32" fmla="*/ 799847 h 933197"/>
              <a:gd name="connsiteX33" fmla="*/ 1153734 w 1648434"/>
              <a:gd name="connsiteY33" fmla="*/ 847472 h 933197"/>
              <a:gd name="connsiteX34" fmla="*/ 1106109 w 1648434"/>
              <a:gd name="connsiteY34" fmla="*/ 809372 h 933197"/>
              <a:gd name="connsiteX35" fmla="*/ 1077534 w 1648434"/>
              <a:gd name="connsiteY35" fmla="*/ 790322 h 933197"/>
              <a:gd name="connsiteX36" fmla="*/ 1048959 w 1648434"/>
              <a:gd name="connsiteY36" fmla="*/ 761747 h 933197"/>
              <a:gd name="connsiteX37" fmla="*/ 991809 w 1648434"/>
              <a:gd name="connsiteY37" fmla="*/ 733172 h 933197"/>
              <a:gd name="connsiteX38" fmla="*/ 1058484 w 1648434"/>
              <a:gd name="connsiteY38" fmla="*/ 899860 h 933197"/>
              <a:gd name="connsiteX39" fmla="*/ 734634 w 1648434"/>
              <a:gd name="connsiteY39" fmla="*/ 933197 h 933197"/>
              <a:gd name="connsiteX40" fmla="*/ 706059 w 1648434"/>
              <a:gd name="connsiteY40" fmla="*/ 895097 h 933197"/>
              <a:gd name="connsiteX41" fmla="*/ 734634 w 1648434"/>
              <a:gd name="connsiteY41" fmla="*/ 818897 h 933197"/>
              <a:gd name="connsiteX42" fmla="*/ 782259 w 1648434"/>
              <a:gd name="connsiteY42" fmla="*/ 752222 h 933197"/>
              <a:gd name="connsiteX43" fmla="*/ 791784 w 1648434"/>
              <a:gd name="connsiteY43" fmla="*/ 723647 h 933197"/>
              <a:gd name="connsiteX44" fmla="*/ 763209 w 1648434"/>
              <a:gd name="connsiteY44" fmla="*/ 733172 h 933197"/>
              <a:gd name="connsiteX45" fmla="*/ 706059 w 1648434"/>
              <a:gd name="connsiteY45" fmla="*/ 761747 h 933197"/>
              <a:gd name="connsiteX46" fmla="*/ 687009 w 1648434"/>
              <a:gd name="connsiteY46" fmla="*/ 790322 h 933197"/>
              <a:gd name="connsiteX47" fmla="*/ 658434 w 1648434"/>
              <a:gd name="connsiteY47" fmla="*/ 799847 h 933197"/>
              <a:gd name="connsiteX48" fmla="*/ 629859 w 1648434"/>
              <a:gd name="connsiteY48" fmla="*/ 818897 h 933197"/>
              <a:gd name="connsiteX49" fmla="*/ 582234 w 1648434"/>
              <a:gd name="connsiteY49" fmla="*/ 809372 h 933197"/>
              <a:gd name="connsiteX50" fmla="*/ 544134 w 1648434"/>
              <a:gd name="connsiteY50" fmla="*/ 752222 h 933197"/>
              <a:gd name="connsiteX51" fmla="*/ 515559 w 1648434"/>
              <a:gd name="connsiteY51" fmla="*/ 695072 h 933197"/>
              <a:gd name="connsiteX52" fmla="*/ 496509 w 1648434"/>
              <a:gd name="connsiteY52" fmla="*/ 666497 h 933197"/>
              <a:gd name="connsiteX53" fmla="*/ 486984 w 1648434"/>
              <a:gd name="connsiteY53" fmla="*/ 637922 h 933197"/>
              <a:gd name="connsiteX54" fmla="*/ 296484 w 1648434"/>
              <a:gd name="connsiteY54" fmla="*/ 428372 h 933197"/>
              <a:gd name="connsiteX55" fmla="*/ 1209 w 1648434"/>
              <a:gd name="connsiteY55" fmla="*/ 33084 h 933197"/>
              <a:gd name="connsiteX56" fmla="*/ 196471 w 1648434"/>
              <a:gd name="connsiteY56" fmla="*/ 23559 h 933197"/>
              <a:gd name="connsiteX57" fmla="*/ 310772 w 1648434"/>
              <a:gd name="connsiteY57"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15559 w 1648434"/>
              <a:gd name="connsiteY3" fmla="*/ 161672 h 933197"/>
              <a:gd name="connsiteX4" fmla="*/ 534609 w 1648434"/>
              <a:gd name="connsiteY4" fmla="*/ 190247 h 933197"/>
              <a:gd name="connsiteX5" fmla="*/ 563184 w 1648434"/>
              <a:gd name="connsiteY5" fmla="*/ 218822 h 933197"/>
              <a:gd name="connsiteX6" fmla="*/ 629859 w 1648434"/>
              <a:gd name="connsiteY6" fmla="*/ 295022 h 933197"/>
              <a:gd name="connsiteX7" fmla="*/ 648909 w 1648434"/>
              <a:gd name="connsiteY7" fmla="*/ 323597 h 933197"/>
              <a:gd name="connsiteX8" fmla="*/ 677484 w 1648434"/>
              <a:gd name="connsiteY8" fmla="*/ 333122 h 933197"/>
              <a:gd name="connsiteX9" fmla="*/ 706059 w 1648434"/>
              <a:gd name="connsiteY9" fmla="*/ 352172 h 933197"/>
              <a:gd name="connsiteX10" fmla="*/ 734634 w 1648434"/>
              <a:gd name="connsiteY10" fmla="*/ 333122 h 933197"/>
              <a:gd name="connsiteX11" fmla="*/ 763209 w 1648434"/>
              <a:gd name="connsiteY11" fmla="*/ 275972 h 933197"/>
              <a:gd name="connsiteX12" fmla="*/ 753684 w 1648434"/>
              <a:gd name="connsiteY12" fmla="*/ 247397 h 933197"/>
              <a:gd name="connsiteX13" fmla="*/ 696534 w 1648434"/>
              <a:gd name="connsiteY13" fmla="*/ 228347 h 933197"/>
              <a:gd name="connsiteX14" fmla="*/ 725109 w 1648434"/>
              <a:gd name="connsiteY14" fmla="*/ 209297 h 933197"/>
              <a:gd name="connsiteX15" fmla="*/ 753684 w 1648434"/>
              <a:gd name="connsiteY15" fmla="*/ 199772 h 933197"/>
              <a:gd name="connsiteX16" fmla="*/ 782260 w 1648434"/>
              <a:gd name="connsiteY16" fmla="*/ 142623 h 933197"/>
              <a:gd name="connsiteX17" fmla="*/ 848934 w 1648434"/>
              <a:gd name="connsiteY17" fmla="*/ 109285 h 933197"/>
              <a:gd name="connsiteX18" fmla="*/ 944184 w 1648434"/>
              <a:gd name="connsiteY18" fmla="*/ 123572 h 933197"/>
              <a:gd name="connsiteX19" fmla="*/ 977521 w 1648434"/>
              <a:gd name="connsiteY19" fmla="*/ 166435 h 933197"/>
              <a:gd name="connsiteX20" fmla="*/ 991809 w 1648434"/>
              <a:gd name="connsiteY20" fmla="*/ 218822 h 933197"/>
              <a:gd name="connsiteX21" fmla="*/ 982284 w 1648434"/>
              <a:gd name="connsiteY21" fmla="*/ 247397 h 933197"/>
              <a:gd name="connsiteX22" fmla="*/ 991809 w 1648434"/>
              <a:gd name="connsiteY22" fmla="*/ 304547 h 933197"/>
              <a:gd name="connsiteX23" fmla="*/ 1015621 w 1648434"/>
              <a:gd name="connsiteY23" fmla="*/ 314072 h 933197"/>
              <a:gd name="connsiteX24" fmla="*/ 1048959 w 1648434"/>
              <a:gd name="connsiteY24" fmla="*/ 314072 h 933197"/>
              <a:gd name="connsiteX25" fmla="*/ 1120397 w 1648434"/>
              <a:gd name="connsiteY25" fmla="*/ 256922 h 933197"/>
              <a:gd name="connsiteX26" fmla="*/ 1382335 w 1648434"/>
              <a:gd name="connsiteY26" fmla="*/ 114047 h 933197"/>
              <a:gd name="connsiteX27" fmla="*/ 1644272 w 1648434"/>
              <a:gd name="connsiteY27" fmla="*/ 71184 h 933197"/>
              <a:gd name="connsiteX28" fmla="*/ 1534734 w 1648434"/>
              <a:gd name="connsiteY28" fmla="*/ 247397 h 933197"/>
              <a:gd name="connsiteX29" fmla="*/ 1420434 w 1648434"/>
              <a:gd name="connsiteY29" fmla="*/ 428372 h 933197"/>
              <a:gd name="connsiteX30" fmla="*/ 1334709 w 1648434"/>
              <a:gd name="connsiteY30" fmla="*/ 571247 h 933197"/>
              <a:gd name="connsiteX31" fmla="*/ 1248984 w 1648434"/>
              <a:gd name="connsiteY31" fmla="*/ 752222 h 933197"/>
              <a:gd name="connsiteX32" fmla="*/ 1201359 w 1648434"/>
              <a:gd name="connsiteY32" fmla="*/ 799847 h 933197"/>
              <a:gd name="connsiteX33" fmla="*/ 1153734 w 1648434"/>
              <a:gd name="connsiteY33" fmla="*/ 847472 h 933197"/>
              <a:gd name="connsiteX34" fmla="*/ 1106109 w 1648434"/>
              <a:gd name="connsiteY34" fmla="*/ 809372 h 933197"/>
              <a:gd name="connsiteX35" fmla="*/ 1077534 w 1648434"/>
              <a:gd name="connsiteY35" fmla="*/ 790322 h 933197"/>
              <a:gd name="connsiteX36" fmla="*/ 1048959 w 1648434"/>
              <a:gd name="connsiteY36" fmla="*/ 761747 h 933197"/>
              <a:gd name="connsiteX37" fmla="*/ 991809 w 1648434"/>
              <a:gd name="connsiteY37" fmla="*/ 733172 h 933197"/>
              <a:gd name="connsiteX38" fmla="*/ 1058484 w 1648434"/>
              <a:gd name="connsiteY38" fmla="*/ 899860 h 933197"/>
              <a:gd name="connsiteX39" fmla="*/ 734634 w 1648434"/>
              <a:gd name="connsiteY39" fmla="*/ 933197 h 933197"/>
              <a:gd name="connsiteX40" fmla="*/ 706059 w 1648434"/>
              <a:gd name="connsiteY40" fmla="*/ 895097 h 933197"/>
              <a:gd name="connsiteX41" fmla="*/ 734634 w 1648434"/>
              <a:gd name="connsiteY41" fmla="*/ 818897 h 933197"/>
              <a:gd name="connsiteX42" fmla="*/ 782259 w 1648434"/>
              <a:gd name="connsiteY42" fmla="*/ 752222 h 933197"/>
              <a:gd name="connsiteX43" fmla="*/ 791784 w 1648434"/>
              <a:gd name="connsiteY43" fmla="*/ 723647 h 933197"/>
              <a:gd name="connsiteX44" fmla="*/ 763209 w 1648434"/>
              <a:gd name="connsiteY44" fmla="*/ 733172 h 933197"/>
              <a:gd name="connsiteX45" fmla="*/ 706059 w 1648434"/>
              <a:gd name="connsiteY45" fmla="*/ 761747 h 933197"/>
              <a:gd name="connsiteX46" fmla="*/ 687009 w 1648434"/>
              <a:gd name="connsiteY46" fmla="*/ 790322 h 933197"/>
              <a:gd name="connsiteX47" fmla="*/ 658434 w 1648434"/>
              <a:gd name="connsiteY47" fmla="*/ 799847 h 933197"/>
              <a:gd name="connsiteX48" fmla="*/ 629859 w 1648434"/>
              <a:gd name="connsiteY48" fmla="*/ 818897 h 933197"/>
              <a:gd name="connsiteX49" fmla="*/ 582234 w 1648434"/>
              <a:gd name="connsiteY49" fmla="*/ 809372 h 933197"/>
              <a:gd name="connsiteX50" fmla="*/ 544134 w 1648434"/>
              <a:gd name="connsiteY50" fmla="*/ 752222 h 933197"/>
              <a:gd name="connsiteX51" fmla="*/ 515559 w 1648434"/>
              <a:gd name="connsiteY51" fmla="*/ 695072 h 933197"/>
              <a:gd name="connsiteX52" fmla="*/ 496509 w 1648434"/>
              <a:gd name="connsiteY52" fmla="*/ 666497 h 933197"/>
              <a:gd name="connsiteX53" fmla="*/ 486984 w 1648434"/>
              <a:gd name="connsiteY53" fmla="*/ 637922 h 933197"/>
              <a:gd name="connsiteX54" fmla="*/ 296484 w 1648434"/>
              <a:gd name="connsiteY54" fmla="*/ 428372 h 933197"/>
              <a:gd name="connsiteX55" fmla="*/ 1209 w 1648434"/>
              <a:gd name="connsiteY55" fmla="*/ 33084 h 933197"/>
              <a:gd name="connsiteX56" fmla="*/ 196471 w 1648434"/>
              <a:gd name="connsiteY56" fmla="*/ 23559 h 933197"/>
              <a:gd name="connsiteX57" fmla="*/ 310772 w 1648434"/>
              <a:gd name="connsiteY57"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15559 w 1648434"/>
              <a:gd name="connsiteY3" fmla="*/ 161672 h 933197"/>
              <a:gd name="connsiteX4" fmla="*/ 534609 w 1648434"/>
              <a:gd name="connsiteY4" fmla="*/ 190247 h 933197"/>
              <a:gd name="connsiteX5" fmla="*/ 563184 w 1648434"/>
              <a:gd name="connsiteY5" fmla="*/ 218822 h 933197"/>
              <a:gd name="connsiteX6" fmla="*/ 629859 w 1648434"/>
              <a:gd name="connsiteY6" fmla="*/ 295022 h 933197"/>
              <a:gd name="connsiteX7" fmla="*/ 648909 w 1648434"/>
              <a:gd name="connsiteY7" fmla="*/ 323597 h 933197"/>
              <a:gd name="connsiteX8" fmla="*/ 677484 w 1648434"/>
              <a:gd name="connsiteY8" fmla="*/ 333122 h 933197"/>
              <a:gd name="connsiteX9" fmla="*/ 706059 w 1648434"/>
              <a:gd name="connsiteY9" fmla="*/ 352172 h 933197"/>
              <a:gd name="connsiteX10" fmla="*/ 734634 w 1648434"/>
              <a:gd name="connsiteY10" fmla="*/ 333122 h 933197"/>
              <a:gd name="connsiteX11" fmla="*/ 763209 w 1648434"/>
              <a:gd name="connsiteY11" fmla="*/ 275972 h 933197"/>
              <a:gd name="connsiteX12" fmla="*/ 753684 w 1648434"/>
              <a:gd name="connsiteY12" fmla="*/ 247397 h 933197"/>
              <a:gd name="connsiteX13" fmla="*/ 696534 w 1648434"/>
              <a:gd name="connsiteY13" fmla="*/ 228347 h 933197"/>
              <a:gd name="connsiteX14" fmla="*/ 725109 w 1648434"/>
              <a:gd name="connsiteY14" fmla="*/ 209297 h 933197"/>
              <a:gd name="connsiteX15" fmla="*/ 753684 w 1648434"/>
              <a:gd name="connsiteY15" fmla="*/ 199772 h 933197"/>
              <a:gd name="connsiteX16" fmla="*/ 782260 w 1648434"/>
              <a:gd name="connsiteY16" fmla="*/ 142623 h 933197"/>
              <a:gd name="connsiteX17" fmla="*/ 848934 w 1648434"/>
              <a:gd name="connsiteY17" fmla="*/ 109285 h 933197"/>
              <a:gd name="connsiteX18" fmla="*/ 944184 w 1648434"/>
              <a:gd name="connsiteY18" fmla="*/ 123572 h 933197"/>
              <a:gd name="connsiteX19" fmla="*/ 977521 w 1648434"/>
              <a:gd name="connsiteY19" fmla="*/ 166435 h 933197"/>
              <a:gd name="connsiteX20" fmla="*/ 991809 w 1648434"/>
              <a:gd name="connsiteY20" fmla="*/ 218822 h 933197"/>
              <a:gd name="connsiteX21" fmla="*/ 977522 w 1648434"/>
              <a:gd name="connsiteY21" fmla="*/ 266447 h 933197"/>
              <a:gd name="connsiteX22" fmla="*/ 991809 w 1648434"/>
              <a:gd name="connsiteY22" fmla="*/ 304547 h 933197"/>
              <a:gd name="connsiteX23" fmla="*/ 1015621 w 1648434"/>
              <a:gd name="connsiteY23" fmla="*/ 314072 h 933197"/>
              <a:gd name="connsiteX24" fmla="*/ 1048959 w 1648434"/>
              <a:gd name="connsiteY24" fmla="*/ 314072 h 933197"/>
              <a:gd name="connsiteX25" fmla="*/ 1120397 w 1648434"/>
              <a:gd name="connsiteY25" fmla="*/ 256922 h 933197"/>
              <a:gd name="connsiteX26" fmla="*/ 1382335 w 1648434"/>
              <a:gd name="connsiteY26" fmla="*/ 114047 h 933197"/>
              <a:gd name="connsiteX27" fmla="*/ 1644272 w 1648434"/>
              <a:gd name="connsiteY27" fmla="*/ 71184 h 933197"/>
              <a:gd name="connsiteX28" fmla="*/ 1534734 w 1648434"/>
              <a:gd name="connsiteY28" fmla="*/ 247397 h 933197"/>
              <a:gd name="connsiteX29" fmla="*/ 1420434 w 1648434"/>
              <a:gd name="connsiteY29" fmla="*/ 428372 h 933197"/>
              <a:gd name="connsiteX30" fmla="*/ 1334709 w 1648434"/>
              <a:gd name="connsiteY30" fmla="*/ 571247 h 933197"/>
              <a:gd name="connsiteX31" fmla="*/ 1248984 w 1648434"/>
              <a:gd name="connsiteY31" fmla="*/ 752222 h 933197"/>
              <a:gd name="connsiteX32" fmla="*/ 1201359 w 1648434"/>
              <a:gd name="connsiteY32" fmla="*/ 799847 h 933197"/>
              <a:gd name="connsiteX33" fmla="*/ 1153734 w 1648434"/>
              <a:gd name="connsiteY33" fmla="*/ 847472 h 933197"/>
              <a:gd name="connsiteX34" fmla="*/ 1106109 w 1648434"/>
              <a:gd name="connsiteY34" fmla="*/ 809372 h 933197"/>
              <a:gd name="connsiteX35" fmla="*/ 1077534 w 1648434"/>
              <a:gd name="connsiteY35" fmla="*/ 790322 h 933197"/>
              <a:gd name="connsiteX36" fmla="*/ 1048959 w 1648434"/>
              <a:gd name="connsiteY36" fmla="*/ 761747 h 933197"/>
              <a:gd name="connsiteX37" fmla="*/ 991809 w 1648434"/>
              <a:gd name="connsiteY37" fmla="*/ 733172 h 933197"/>
              <a:gd name="connsiteX38" fmla="*/ 1058484 w 1648434"/>
              <a:gd name="connsiteY38" fmla="*/ 899860 h 933197"/>
              <a:gd name="connsiteX39" fmla="*/ 734634 w 1648434"/>
              <a:gd name="connsiteY39" fmla="*/ 933197 h 933197"/>
              <a:gd name="connsiteX40" fmla="*/ 706059 w 1648434"/>
              <a:gd name="connsiteY40" fmla="*/ 895097 h 933197"/>
              <a:gd name="connsiteX41" fmla="*/ 734634 w 1648434"/>
              <a:gd name="connsiteY41" fmla="*/ 818897 h 933197"/>
              <a:gd name="connsiteX42" fmla="*/ 782259 w 1648434"/>
              <a:gd name="connsiteY42" fmla="*/ 752222 h 933197"/>
              <a:gd name="connsiteX43" fmla="*/ 791784 w 1648434"/>
              <a:gd name="connsiteY43" fmla="*/ 723647 h 933197"/>
              <a:gd name="connsiteX44" fmla="*/ 763209 w 1648434"/>
              <a:gd name="connsiteY44" fmla="*/ 733172 h 933197"/>
              <a:gd name="connsiteX45" fmla="*/ 706059 w 1648434"/>
              <a:gd name="connsiteY45" fmla="*/ 761747 h 933197"/>
              <a:gd name="connsiteX46" fmla="*/ 687009 w 1648434"/>
              <a:gd name="connsiteY46" fmla="*/ 790322 h 933197"/>
              <a:gd name="connsiteX47" fmla="*/ 658434 w 1648434"/>
              <a:gd name="connsiteY47" fmla="*/ 799847 h 933197"/>
              <a:gd name="connsiteX48" fmla="*/ 629859 w 1648434"/>
              <a:gd name="connsiteY48" fmla="*/ 818897 h 933197"/>
              <a:gd name="connsiteX49" fmla="*/ 582234 w 1648434"/>
              <a:gd name="connsiteY49" fmla="*/ 809372 h 933197"/>
              <a:gd name="connsiteX50" fmla="*/ 544134 w 1648434"/>
              <a:gd name="connsiteY50" fmla="*/ 752222 h 933197"/>
              <a:gd name="connsiteX51" fmla="*/ 515559 w 1648434"/>
              <a:gd name="connsiteY51" fmla="*/ 695072 h 933197"/>
              <a:gd name="connsiteX52" fmla="*/ 496509 w 1648434"/>
              <a:gd name="connsiteY52" fmla="*/ 666497 h 933197"/>
              <a:gd name="connsiteX53" fmla="*/ 486984 w 1648434"/>
              <a:gd name="connsiteY53" fmla="*/ 637922 h 933197"/>
              <a:gd name="connsiteX54" fmla="*/ 296484 w 1648434"/>
              <a:gd name="connsiteY54" fmla="*/ 428372 h 933197"/>
              <a:gd name="connsiteX55" fmla="*/ 1209 w 1648434"/>
              <a:gd name="connsiteY55" fmla="*/ 33084 h 933197"/>
              <a:gd name="connsiteX56" fmla="*/ 196471 w 1648434"/>
              <a:gd name="connsiteY56" fmla="*/ 23559 h 933197"/>
              <a:gd name="connsiteX57" fmla="*/ 310772 w 1648434"/>
              <a:gd name="connsiteY57"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34609 w 1648434"/>
              <a:gd name="connsiteY3" fmla="*/ 190247 h 933197"/>
              <a:gd name="connsiteX4" fmla="*/ 563184 w 1648434"/>
              <a:gd name="connsiteY4" fmla="*/ 218822 h 933197"/>
              <a:gd name="connsiteX5" fmla="*/ 629859 w 1648434"/>
              <a:gd name="connsiteY5" fmla="*/ 295022 h 933197"/>
              <a:gd name="connsiteX6" fmla="*/ 648909 w 1648434"/>
              <a:gd name="connsiteY6" fmla="*/ 323597 h 933197"/>
              <a:gd name="connsiteX7" fmla="*/ 677484 w 1648434"/>
              <a:gd name="connsiteY7" fmla="*/ 333122 h 933197"/>
              <a:gd name="connsiteX8" fmla="*/ 706059 w 1648434"/>
              <a:gd name="connsiteY8" fmla="*/ 352172 h 933197"/>
              <a:gd name="connsiteX9" fmla="*/ 734634 w 1648434"/>
              <a:gd name="connsiteY9" fmla="*/ 333122 h 933197"/>
              <a:gd name="connsiteX10" fmla="*/ 763209 w 1648434"/>
              <a:gd name="connsiteY10" fmla="*/ 275972 h 933197"/>
              <a:gd name="connsiteX11" fmla="*/ 753684 w 1648434"/>
              <a:gd name="connsiteY11" fmla="*/ 247397 h 933197"/>
              <a:gd name="connsiteX12" fmla="*/ 696534 w 1648434"/>
              <a:gd name="connsiteY12" fmla="*/ 228347 h 933197"/>
              <a:gd name="connsiteX13" fmla="*/ 725109 w 1648434"/>
              <a:gd name="connsiteY13" fmla="*/ 209297 h 933197"/>
              <a:gd name="connsiteX14" fmla="*/ 753684 w 1648434"/>
              <a:gd name="connsiteY14" fmla="*/ 199772 h 933197"/>
              <a:gd name="connsiteX15" fmla="*/ 782260 w 1648434"/>
              <a:gd name="connsiteY15" fmla="*/ 142623 h 933197"/>
              <a:gd name="connsiteX16" fmla="*/ 848934 w 1648434"/>
              <a:gd name="connsiteY16" fmla="*/ 109285 h 933197"/>
              <a:gd name="connsiteX17" fmla="*/ 944184 w 1648434"/>
              <a:gd name="connsiteY17" fmla="*/ 123572 h 933197"/>
              <a:gd name="connsiteX18" fmla="*/ 977521 w 1648434"/>
              <a:gd name="connsiteY18" fmla="*/ 166435 h 933197"/>
              <a:gd name="connsiteX19" fmla="*/ 991809 w 1648434"/>
              <a:gd name="connsiteY19" fmla="*/ 218822 h 933197"/>
              <a:gd name="connsiteX20" fmla="*/ 977522 w 1648434"/>
              <a:gd name="connsiteY20" fmla="*/ 266447 h 933197"/>
              <a:gd name="connsiteX21" fmla="*/ 991809 w 1648434"/>
              <a:gd name="connsiteY21" fmla="*/ 304547 h 933197"/>
              <a:gd name="connsiteX22" fmla="*/ 1015621 w 1648434"/>
              <a:gd name="connsiteY22" fmla="*/ 314072 h 933197"/>
              <a:gd name="connsiteX23" fmla="*/ 1048959 w 1648434"/>
              <a:gd name="connsiteY23" fmla="*/ 314072 h 933197"/>
              <a:gd name="connsiteX24" fmla="*/ 1120397 w 1648434"/>
              <a:gd name="connsiteY24" fmla="*/ 256922 h 933197"/>
              <a:gd name="connsiteX25" fmla="*/ 1382335 w 1648434"/>
              <a:gd name="connsiteY25" fmla="*/ 114047 h 933197"/>
              <a:gd name="connsiteX26" fmla="*/ 1644272 w 1648434"/>
              <a:gd name="connsiteY26" fmla="*/ 71184 h 933197"/>
              <a:gd name="connsiteX27" fmla="*/ 1534734 w 1648434"/>
              <a:gd name="connsiteY27" fmla="*/ 247397 h 933197"/>
              <a:gd name="connsiteX28" fmla="*/ 1420434 w 1648434"/>
              <a:gd name="connsiteY28" fmla="*/ 428372 h 933197"/>
              <a:gd name="connsiteX29" fmla="*/ 1334709 w 1648434"/>
              <a:gd name="connsiteY29" fmla="*/ 571247 h 933197"/>
              <a:gd name="connsiteX30" fmla="*/ 1248984 w 1648434"/>
              <a:gd name="connsiteY30" fmla="*/ 752222 h 933197"/>
              <a:gd name="connsiteX31" fmla="*/ 1201359 w 1648434"/>
              <a:gd name="connsiteY31" fmla="*/ 799847 h 933197"/>
              <a:gd name="connsiteX32" fmla="*/ 1153734 w 1648434"/>
              <a:gd name="connsiteY32" fmla="*/ 847472 h 933197"/>
              <a:gd name="connsiteX33" fmla="*/ 1106109 w 1648434"/>
              <a:gd name="connsiteY33" fmla="*/ 809372 h 933197"/>
              <a:gd name="connsiteX34" fmla="*/ 1077534 w 1648434"/>
              <a:gd name="connsiteY34" fmla="*/ 790322 h 933197"/>
              <a:gd name="connsiteX35" fmla="*/ 1048959 w 1648434"/>
              <a:gd name="connsiteY35" fmla="*/ 761747 h 933197"/>
              <a:gd name="connsiteX36" fmla="*/ 991809 w 1648434"/>
              <a:gd name="connsiteY36" fmla="*/ 733172 h 933197"/>
              <a:gd name="connsiteX37" fmla="*/ 1058484 w 1648434"/>
              <a:gd name="connsiteY37" fmla="*/ 899860 h 933197"/>
              <a:gd name="connsiteX38" fmla="*/ 734634 w 1648434"/>
              <a:gd name="connsiteY38" fmla="*/ 933197 h 933197"/>
              <a:gd name="connsiteX39" fmla="*/ 706059 w 1648434"/>
              <a:gd name="connsiteY39" fmla="*/ 895097 h 933197"/>
              <a:gd name="connsiteX40" fmla="*/ 734634 w 1648434"/>
              <a:gd name="connsiteY40" fmla="*/ 818897 h 933197"/>
              <a:gd name="connsiteX41" fmla="*/ 782259 w 1648434"/>
              <a:gd name="connsiteY41" fmla="*/ 752222 h 933197"/>
              <a:gd name="connsiteX42" fmla="*/ 791784 w 1648434"/>
              <a:gd name="connsiteY42" fmla="*/ 723647 h 933197"/>
              <a:gd name="connsiteX43" fmla="*/ 763209 w 1648434"/>
              <a:gd name="connsiteY43" fmla="*/ 733172 h 933197"/>
              <a:gd name="connsiteX44" fmla="*/ 706059 w 1648434"/>
              <a:gd name="connsiteY44" fmla="*/ 761747 h 933197"/>
              <a:gd name="connsiteX45" fmla="*/ 687009 w 1648434"/>
              <a:gd name="connsiteY45" fmla="*/ 790322 h 933197"/>
              <a:gd name="connsiteX46" fmla="*/ 658434 w 1648434"/>
              <a:gd name="connsiteY46" fmla="*/ 799847 h 933197"/>
              <a:gd name="connsiteX47" fmla="*/ 629859 w 1648434"/>
              <a:gd name="connsiteY47" fmla="*/ 818897 h 933197"/>
              <a:gd name="connsiteX48" fmla="*/ 582234 w 1648434"/>
              <a:gd name="connsiteY48" fmla="*/ 809372 h 933197"/>
              <a:gd name="connsiteX49" fmla="*/ 544134 w 1648434"/>
              <a:gd name="connsiteY49" fmla="*/ 752222 h 933197"/>
              <a:gd name="connsiteX50" fmla="*/ 515559 w 1648434"/>
              <a:gd name="connsiteY50" fmla="*/ 695072 h 933197"/>
              <a:gd name="connsiteX51" fmla="*/ 496509 w 1648434"/>
              <a:gd name="connsiteY51" fmla="*/ 666497 h 933197"/>
              <a:gd name="connsiteX52" fmla="*/ 486984 w 1648434"/>
              <a:gd name="connsiteY52" fmla="*/ 637922 h 933197"/>
              <a:gd name="connsiteX53" fmla="*/ 296484 w 1648434"/>
              <a:gd name="connsiteY53" fmla="*/ 428372 h 933197"/>
              <a:gd name="connsiteX54" fmla="*/ 1209 w 1648434"/>
              <a:gd name="connsiteY54" fmla="*/ 33084 h 933197"/>
              <a:gd name="connsiteX55" fmla="*/ 196471 w 1648434"/>
              <a:gd name="connsiteY55" fmla="*/ 23559 h 933197"/>
              <a:gd name="connsiteX56" fmla="*/ 310772 w 1648434"/>
              <a:gd name="connsiteY56"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63184 w 1648434"/>
              <a:gd name="connsiteY3" fmla="*/ 218822 h 933197"/>
              <a:gd name="connsiteX4" fmla="*/ 629859 w 1648434"/>
              <a:gd name="connsiteY4" fmla="*/ 295022 h 933197"/>
              <a:gd name="connsiteX5" fmla="*/ 648909 w 1648434"/>
              <a:gd name="connsiteY5" fmla="*/ 323597 h 933197"/>
              <a:gd name="connsiteX6" fmla="*/ 677484 w 1648434"/>
              <a:gd name="connsiteY6" fmla="*/ 333122 h 933197"/>
              <a:gd name="connsiteX7" fmla="*/ 706059 w 1648434"/>
              <a:gd name="connsiteY7" fmla="*/ 352172 h 933197"/>
              <a:gd name="connsiteX8" fmla="*/ 734634 w 1648434"/>
              <a:gd name="connsiteY8" fmla="*/ 333122 h 933197"/>
              <a:gd name="connsiteX9" fmla="*/ 763209 w 1648434"/>
              <a:gd name="connsiteY9" fmla="*/ 275972 h 933197"/>
              <a:gd name="connsiteX10" fmla="*/ 753684 w 1648434"/>
              <a:gd name="connsiteY10" fmla="*/ 247397 h 933197"/>
              <a:gd name="connsiteX11" fmla="*/ 696534 w 1648434"/>
              <a:gd name="connsiteY11" fmla="*/ 228347 h 933197"/>
              <a:gd name="connsiteX12" fmla="*/ 725109 w 1648434"/>
              <a:gd name="connsiteY12" fmla="*/ 209297 h 933197"/>
              <a:gd name="connsiteX13" fmla="*/ 753684 w 1648434"/>
              <a:gd name="connsiteY13" fmla="*/ 199772 h 933197"/>
              <a:gd name="connsiteX14" fmla="*/ 782260 w 1648434"/>
              <a:gd name="connsiteY14" fmla="*/ 142623 h 933197"/>
              <a:gd name="connsiteX15" fmla="*/ 848934 w 1648434"/>
              <a:gd name="connsiteY15" fmla="*/ 109285 h 933197"/>
              <a:gd name="connsiteX16" fmla="*/ 944184 w 1648434"/>
              <a:gd name="connsiteY16" fmla="*/ 123572 h 933197"/>
              <a:gd name="connsiteX17" fmla="*/ 977521 w 1648434"/>
              <a:gd name="connsiteY17" fmla="*/ 166435 h 933197"/>
              <a:gd name="connsiteX18" fmla="*/ 991809 w 1648434"/>
              <a:gd name="connsiteY18" fmla="*/ 218822 h 933197"/>
              <a:gd name="connsiteX19" fmla="*/ 977522 w 1648434"/>
              <a:gd name="connsiteY19" fmla="*/ 266447 h 933197"/>
              <a:gd name="connsiteX20" fmla="*/ 991809 w 1648434"/>
              <a:gd name="connsiteY20" fmla="*/ 304547 h 933197"/>
              <a:gd name="connsiteX21" fmla="*/ 1015621 w 1648434"/>
              <a:gd name="connsiteY21" fmla="*/ 314072 h 933197"/>
              <a:gd name="connsiteX22" fmla="*/ 1048959 w 1648434"/>
              <a:gd name="connsiteY22" fmla="*/ 314072 h 933197"/>
              <a:gd name="connsiteX23" fmla="*/ 1120397 w 1648434"/>
              <a:gd name="connsiteY23" fmla="*/ 256922 h 933197"/>
              <a:gd name="connsiteX24" fmla="*/ 1382335 w 1648434"/>
              <a:gd name="connsiteY24" fmla="*/ 114047 h 933197"/>
              <a:gd name="connsiteX25" fmla="*/ 1644272 w 1648434"/>
              <a:gd name="connsiteY25" fmla="*/ 71184 h 933197"/>
              <a:gd name="connsiteX26" fmla="*/ 1534734 w 1648434"/>
              <a:gd name="connsiteY26" fmla="*/ 247397 h 933197"/>
              <a:gd name="connsiteX27" fmla="*/ 1420434 w 1648434"/>
              <a:gd name="connsiteY27" fmla="*/ 428372 h 933197"/>
              <a:gd name="connsiteX28" fmla="*/ 1334709 w 1648434"/>
              <a:gd name="connsiteY28" fmla="*/ 571247 h 933197"/>
              <a:gd name="connsiteX29" fmla="*/ 1248984 w 1648434"/>
              <a:gd name="connsiteY29" fmla="*/ 752222 h 933197"/>
              <a:gd name="connsiteX30" fmla="*/ 1201359 w 1648434"/>
              <a:gd name="connsiteY30" fmla="*/ 799847 h 933197"/>
              <a:gd name="connsiteX31" fmla="*/ 1153734 w 1648434"/>
              <a:gd name="connsiteY31" fmla="*/ 847472 h 933197"/>
              <a:gd name="connsiteX32" fmla="*/ 1106109 w 1648434"/>
              <a:gd name="connsiteY32" fmla="*/ 809372 h 933197"/>
              <a:gd name="connsiteX33" fmla="*/ 1077534 w 1648434"/>
              <a:gd name="connsiteY33" fmla="*/ 790322 h 933197"/>
              <a:gd name="connsiteX34" fmla="*/ 1048959 w 1648434"/>
              <a:gd name="connsiteY34" fmla="*/ 761747 h 933197"/>
              <a:gd name="connsiteX35" fmla="*/ 991809 w 1648434"/>
              <a:gd name="connsiteY35" fmla="*/ 733172 h 933197"/>
              <a:gd name="connsiteX36" fmla="*/ 1058484 w 1648434"/>
              <a:gd name="connsiteY36" fmla="*/ 899860 h 933197"/>
              <a:gd name="connsiteX37" fmla="*/ 734634 w 1648434"/>
              <a:gd name="connsiteY37" fmla="*/ 933197 h 933197"/>
              <a:gd name="connsiteX38" fmla="*/ 706059 w 1648434"/>
              <a:gd name="connsiteY38" fmla="*/ 895097 h 933197"/>
              <a:gd name="connsiteX39" fmla="*/ 734634 w 1648434"/>
              <a:gd name="connsiteY39" fmla="*/ 818897 h 933197"/>
              <a:gd name="connsiteX40" fmla="*/ 782259 w 1648434"/>
              <a:gd name="connsiteY40" fmla="*/ 752222 h 933197"/>
              <a:gd name="connsiteX41" fmla="*/ 791784 w 1648434"/>
              <a:gd name="connsiteY41" fmla="*/ 723647 h 933197"/>
              <a:gd name="connsiteX42" fmla="*/ 763209 w 1648434"/>
              <a:gd name="connsiteY42" fmla="*/ 733172 h 933197"/>
              <a:gd name="connsiteX43" fmla="*/ 706059 w 1648434"/>
              <a:gd name="connsiteY43" fmla="*/ 761747 h 933197"/>
              <a:gd name="connsiteX44" fmla="*/ 687009 w 1648434"/>
              <a:gd name="connsiteY44" fmla="*/ 790322 h 933197"/>
              <a:gd name="connsiteX45" fmla="*/ 658434 w 1648434"/>
              <a:gd name="connsiteY45" fmla="*/ 799847 h 933197"/>
              <a:gd name="connsiteX46" fmla="*/ 629859 w 1648434"/>
              <a:gd name="connsiteY46" fmla="*/ 818897 h 933197"/>
              <a:gd name="connsiteX47" fmla="*/ 582234 w 1648434"/>
              <a:gd name="connsiteY47" fmla="*/ 809372 h 933197"/>
              <a:gd name="connsiteX48" fmla="*/ 544134 w 1648434"/>
              <a:gd name="connsiteY48" fmla="*/ 752222 h 933197"/>
              <a:gd name="connsiteX49" fmla="*/ 515559 w 1648434"/>
              <a:gd name="connsiteY49" fmla="*/ 695072 h 933197"/>
              <a:gd name="connsiteX50" fmla="*/ 496509 w 1648434"/>
              <a:gd name="connsiteY50" fmla="*/ 666497 h 933197"/>
              <a:gd name="connsiteX51" fmla="*/ 486984 w 1648434"/>
              <a:gd name="connsiteY51" fmla="*/ 637922 h 933197"/>
              <a:gd name="connsiteX52" fmla="*/ 296484 w 1648434"/>
              <a:gd name="connsiteY52" fmla="*/ 428372 h 933197"/>
              <a:gd name="connsiteX53" fmla="*/ 1209 w 1648434"/>
              <a:gd name="connsiteY53" fmla="*/ 33084 h 933197"/>
              <a:gd name="connsiteX54" fmla="*/ 196471 w 1648434"/>
              <a:gd name="connsiteY54" fmla="*/ 23559 h 933197"/>
              <a:gd name="connsiteX55" fmla="*/ 310772 w 1648434"/>
              <a:gd name="connsiteY55"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63184 w 1648434"/>
              <a:gd name="connsiteY3" fmla="*/ 218822 h 933197"/>
              <a:gd name="connsiteX4" fmla="*/ 629859 w 1648434"/>
              <a:gd name="connsiteY4" fmla="*/ 295022 h 933197"/>
              <a:gd name="connsiteX5" fmla="*/ 648909 w 1648434"/>
              <a:gd name="connsiteY5" fmla="*/ 323597 h 933197"/>
              <a:gd name="connsiteX6" fmla="*/ 677484 w 1648434"/>
              <a:gd name="connsiteY6" fmla="*/ 333122 h 933197"/>
              <a:gd name="connsiteX7" fmla="*/ 706059 w 1648434"/>
              <a:gd name="connsiteY7" fmla="*/ 352172 h 933197"/>
              <a:gd name="connsiteX8" fmla="*/ 734634 w 1648434"/>
              <a:gd name="connsiteY8" fmla="*/ 333122 h 933197"/>
              <a:gd name="connsiteX9" fmla="*/ 763209 w 1648434"/>
              <a:gd name="connsiteY9" fmla="*/ 275972 h 933197"/>
              <a:gd name="connsiteX10" fmla="*/ 753684 w 1648434"/>
              <a:gd name="connsiteY10" fmla="*/ 247397 h 933197"/>
              <a:gd name="connsiteX11" fmla="*/ 696534 w 1648434"/>
              <a:gd name="connsiteY11" fmla="*/ 228347 h 933197"/>
              <a:gd name="connsiteX12" fmla="*/ 725109 w 1648434"/>
              <a:gd name="connsiteY12" fmla="*/ 209297 h 933197"/>
              <a:gd name="connsiteX13" fmla="*/ 753684 w 1648434"/>
              <a:gd name="connsiteY13" fmla="*/ 199772 h 933197"/>
              <a:gd name="connsiteX14" fmla="*/ 782260 w 1648434"/>
              <a:gd name="connsiteY14" fmla="*/ 142623 h 933197"/>
              <a:gd name="connsiteX15" fmla="*/ 848934 w 1648434"/>
              <a:gd name="connsiteY15" fmla="*/ 109285 h 933197"/>
              <a:gd name="connsiteX16" fmla="*/ 944184 w 1648434"/>
              <a:gd name="connsiteY16" fmla="*/ 123572 h 933197"/>
              <a:gd name="connsiteX17" fmla="*/ 977521 w 1648434"/>
              <a:gd name="connsiteY17" fmla="*/ 166435 h 933197"/>
              <a:gd name="connsiteX18" fmla="*/ 991809 w 1648434"/>
              <a:gd name="connsiteY18" fmla="*/ 218822 h 933197"/>
              <a:gd name="connsiteX19" fmla="*/ 977522 w 1648434"/>
              <a:gd name="connsiteY19" fmla="*/ 266447 h 933197"/>
              <a:gd name="connsiteX20" fmla="*/ 991809 w 1648434"/>
              <a:gd name="connsiteY20" fmla="*/ 304547 h 933197"/>
              <a:gd name="connsiteX21" fmla="*/ 1015621 w 1648434"/>
              <a:gd name="connsiteY21" fmla="*/ 314072 h 933197"/>
              <a:gd name="connsiteX22" fmla="*/ 1048959 w 1648434"/>
              <a:gd name="connsiteY22" fmla="*/ 314072 h 933197"/>
              <a:gd name="connsiteX23" fmla="*/ 1120397 w 1648434"/>
              <a:gd name="connsiteY23" fmla="*/ 256922 h 933197"/>
              <a:gd name="connsiteX24" fmla="*/ 1201359 w 1648434"/>
              <a:gd name="connsiteY24" fmla="*/ 199772 h 933197"/>
              <a:gd name="connsiteX25" fmla="*/ 1382335 w 1648434"/>
              <a:gd name="connsiteY25" fmla="*/ 114047 h 933197"/>
              <a:gd name="connsiteX26" fmla="*/ 1644272 w 1648434"/>
              <a:gd name="connsiteY26" fmla="*/ 71184 h 933197"/>
              <a:gd name="connsiteX27" fmla="*/ 1534734 w 1648434"/>
              <a:gd name="connsiteY27" fmla="*/ 247397 h 933197"/>
              <a:gd name="connsiteX28" fmla="*/ 1420434 w 1648434"/>
              <a:gd name="connsiteY28" fmla="*/ 428372 h 933197"/>
              <a:gd name="connsiteX29" fmla="*/ 1334709 w 1648434"/>
              <a:gd name="connsiteY29" fmla="*/ 571247 h 933197"/>
              <a:gd name="connsiteX30" fmla="*/ 1248984 w 1648434"/>
              <a:gd name="connsiteY30" fmla="*/ 752222 h 933197"/>
              <a:gd name="connsiteX31" fmla="*/ 1201359 w 1648434"/>
              <a:gd name="connsiteY31" fmla="*/ 799847 h 933197"/>
              <a:gd name="connsiteX32" fmla="*/ 1153734 w 1648434"/>
              <a:gd name="connsiteY32" fmla="*/ 847472 h 933197"/>
              <a:gd name="connsiteX33" fmla="*/ 1106109 w 1648434"/>
              <a:gd name="connsiteY33" fmla="*/ 809372 h 933197"/>
              <a:gd name="connsiteX34" fmla="*/ 1077534 w 1648434"/>
              <a:gd name="connsiteY34" fmla="*/ 790322 h 933197"/>
              <a:gd name="connsiteX35" fmla="*/ 1048959 w 1648434"/>
              <a:gd name="connsiteY35" fmla="*/ 761747 h 933197"/>
              <a:gd name="connsiteX36" fmla="*/ 991809 w 1648434"/>
              <a:gd name="connsiteY36" fmla="*/ 733172 h 933197"/>
              <a:gd name="connsiteX37" fmla="*/ 1058484 w 1648434"/>
              <a:gd name="connsiteY37" fmla="*/ 899860 h 933197"/>
              <a:gd name="connsiteX38" fmla="*/ 734634 w 1648434"/>
              <a:gd name="connsiteY38" fmla="*/ 933197 h 933197"/>
              <a:gd name="connsiteX39" fmla="*/ 706059 w 1648434"/>
              <a:gd name="connsiteY39" fmla="*/ 895097 h 933197"/>
              <a:gd name="connsiteX40" fmla="*/ 734634 w 1648434"/>
              <a:gd name="connsiteY40" fmla="*/ 818897 h 933197"/>
              <a:gd name="connsiteX41" fmla="*/ 782259 w 1648434"/>
              <a:gd name="connsiteY41" fmla="*/ 752222 h 933197"/>
              <a:gd name="connsiteX42" fmla="*/ 791784 w 1648434"/>
              <a:gd name="connsiteY42" fmla="*/ 723647 h 933197"/>
              <a:gd name="connsiteX43" fmla="*/ 763209 w 1648434"/>
              <a:gd name="connsiteY43" fmla="*/ 733172 h 933197"/>
              <a:gd name="connsiteX44" fmla="*/ 706059 w 1648434"/>
              <a:gd name="connsiteY44" fmla="*/ 761747 h 933197"/>
              <a:gd name="connsiteX45" fmla="*/ 687009 w 1648434"/>
              <a:gd name="connsiteY45" fmla="*/ 790322 h 933197"/>
              <a:gd name="connsiteX46" fmla="*/ 658434 w 1648434"/>
              <a:gd name="connsiteY46" fmla="*/ 799847 h 933197"/>
              <a:gd name="connsiteX47" fmla="*/ 629859 w 1648434"/>
              <a:gd name="connsiteY47" fmla="*/ 818897 h 933197"/>
              <a:gd name="connsiteX48" fmla="*/ 582234 w 1648434"/>
              <a:gd name="connsiteY48" fmla="*/ 809372 h 933197"/>
              <a:gd name="connsiteX49" fmla="*/ 544134 w 1648434"/>
              <a:gd name="connsiteY49" fmla="*/ 752222 h 933197"/>
              <a:gd name="connsiteX50" fmla="*/ 515559 w 1648434"/>
              <a:gd name="connsiteY50" fmla="*/ 695072 h 933197"/>
              <a:gd name="connsiteX51" fmla="*/ 496509 w 1648434"/>
              <a:gd name="connsiteY51" fmla="*/ 666497 h 933197"/>
              <a:gd name="connsiteX52" fmla="*/ 486984 w 1648434"/>
              <a:gd name="connsiteY52" fmla="*/ 637922 h 933197"/>
              <a:gd name="connsiteX53" fmla="*/ 296484 w 1648434"/>
              <a:gd name="connsiteY53" fmla="*/ 428372 h 933197"/>
              <a:gd name="connsiteX54" fmla="*/ 1209 w 1648434"/>
              <a:gd name="connsiteY54" fmla="*/ 33084 h 933197"/>
              <a:gd name="connsiteX55" fmla="*/ 196471 w 1648434"/>
              <a:gd name="connsiteY55" fmla="*/ 23559 h 933197"/>
              <a:gd name="connsiteX56" fmla="*/ 310772 w 1648434"/>
              <a:gd name="connsiteY56"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63184 w 1648434"/>
              <a:gd name="connsiteY3" fmla="*/ 218822 h 933197"/>
              <a:gd name="connsiteX4" fmla="*/ 629859 w 1648434"/>
              <a:gd name="connsiteY4" fmla="*/ 295022 h 933197"/>
              <a:gd name="connsiteX5" fmla="*/ 648909 w 1648434"/>
              <a:gd name="connsiteY5" fmla="*/ 323597 h 933197"/>
              <a:gd name="connsiteX6" fmla="*/ 677484 w 1648434"/>
              <a:gd name="connsiteY6" fmla="*/ 333122 h 933197"/>
              <a:gd name="connsiteX7" fmla="*/ 706059 w 1648434"/>
              <a:gd name="connsiteY7" fmla="*/ 352172 h 933197"/>
              <a:gd name="connsiteX8" fmla="*/ 734634 w 1648434"/>
              <a:gd name="connsiteY8" fmla="*/ 333122 h 933197"/>
              <a:gd name="connsiteX9" fmla="*/ 763209 w 1648434"/>
              <a:gd name="connsiteY9" fmla="*/ 275972 h 933197"/>
              <a:gd name="connsiteX10" fmla="*/ 753684 w 1648434"/>
              <a:gd name="connsiteY10" fmla="*/ 247397 h 933197"/>
              <a:gd name="connsiteX11" fmla="*/ 696534 w 1648434"/>
              <a:gd name="connsiteY11" fmla="*/ 228347 h 933197"/>
              <a:gd name="connsiteX12" fmla="*/ 725109 w 1648434"/>
              <a:gd name="connsiteY12" fmla="*/ 209297 h 933197"/>
              <a:gd name="connsiteX13" fmla="*/ 753684 w 1648434"/>
              <a:gd name="connsiteY13" fmla="*/ 199772 h 933197"/>
              <a:gd name="connsiteX14" fmla="*/ 782260 w 1648434"/>
              <a:gd name="connsiteY14" fmla="*/ 142623 h 933197"/>
              <a:gd name="connsiteX15" fmla="*/ 848934 w 1648434"/>
              <a:gd name="connsiteY15" fmla="*/ 109285 h 933197"/>
              <a:gd name="connsiteX16" fmla="*/ 944184 w 1648434"/>
              <a:gd name="connsiteY16" fmla="*/ 123572 h 933197"/>
              <a:gd name="connsiteX17" fmla="*/ 977521 w 1648434"/>
              <a:gd name="connsiteY17" fmla="*/ 166435 h 933197"/>
              <a:gd name="connsiteX18" fmla="*/ 991809 w 1648434"/>
              <a:gd name="connsiteY18" fmla="*/ 218822 h 933197"/>
              <a:gd name="connsiteX19" fmla="*/ 977522 w 1648434"/>
              <a:gd name="connsiteY19" fmla="*/ 266447 h 933197"/>
              <a:gd name="connsiteX20" fmla="*/ 991809 w 1648434"/>
              <a:gd name="connsiteY20" fmla="*/ 304547 h 933197"/>
              <a:gd name="connsiteX21" fmla="*/ 1015621 w 1648434"/>
              <a:gd name="connsiteY21" fmla="*/ 314072 h 933197"/>
              <a:gd name="connsiteX22" fmla="*/ 1048959 w 1648434"/>
              <a:gd name="connsiteY22" fmla="*/ 314072 h 933197"/>
              <a:gd name="connsiteX23" fmla="*/ 1120397 w 1648434"/>
              <a:gd name="connsiteY23" fmla="*/ 256922 h 933197"/>
              <a:gd name="connsiteX24" fmla="*/ 1201359 w 1648434"/>
              <a:gd name="connsiteY24" fmla="*/ 199772 h 933197"/>
              <a:gd name="connsiteX25" fmla="*/ 1382335 w 1648434"/>
              <a:gd name="connsiteY25" fmla="*/ 114047 h 933197"/>
              <a:gd name="connsiteX26" fmla="*/ 1644272 w 1648434"/>
              <a:gd name="connsiteY26" fmla="*/ 71184 h 933197"/>
              <a:gd name="connsiteX27" fmla="*/ 1534734 w 1648434"/>
              <a:gd name="connsiteY27" fmla="*/ 247397 h 933197"/>
              <a:gd name="connsiteX28" fmla="*/ 1420434 w 1648434"/>
              <a:gd name="connsiteY28" fmla="*/ 428372 h 933197"/>
              <a:gd name="connsiteX29" fmla="*/ 1334709 w 1648434"/>
              <a:gd name="connsiteY29" fmla="*/ 571247 h 933197"/>
              <a:gd name="connsiteX30" fmla="*/ 1248984 w 1648434"/>
              <a:gd name="connsiteY30" fmla="*/ 752222 h 933197"/>
              <a:gd name="connsiteX31" fmla="*/ 1201359 w 1648434"/>
              <a:gd name="connsiteY31" fmla="*/ 799847 h 933197"/>
              <a:gd name="connsiteX32" fmla="*/ 1153734 w 1648434"/>
              <a:gd name="connsiteY32" fmla="*/ 847472 h 933197"/>
              <a:gd name="connsiteX33" fmla="*/ 1106109 w 1648434"/>
              <a:gd name="connsiteY33" fmla="*/ 809372 h 933197"/>
              <a:gd name="connsiteX34" fmla="*/ 1077534 w 1648434"/>
              <a:gd name="connsiteY34" fmla="*/ 790322 h 933197"/>
              <a:gd name="connsiteX35" fmla="*/ 1048959 w 1648434"/>
              <a:gd name="connsiteY35" fmla="*/ 761747 h 933197"/>
              <a:gd name="connsiteX36" fmla="*/ 991809 w 1648434"/>
              <a:gd name="connsiteY36" fmla="*/ 733172 h 933197"/>
              <a:gd name="connsiteX37" fmla="*/ 1058484 w 1648434"/>
              <a:gd name="connsiteY37" fmla="*/ 899860 h 933197"/>
              <a:gd name="connsiteX38" fmla="*/ 734634 w 1648434"/>
              <a:gd name="connsiteY38" fmla="*/ 933197 h 933197"/>
              <a:gd name="connsiteX39" fmla="*/ 706059 w 1648434"/>
              <a:gd name="connsiteY39" fmla="*/ 895097 h 933197"/>
              <a:gd name="connsiteX40" fmla="*/ 734634 w 1648434"/>
              <a:gd name="connsiteY40" fmla="*/ 818897 h 933197"/>
              <a:gd name="connsiteX41" fmla="*/ 782259 w 1648434"/>
              <a:gd name="connsiteY41" fmla="*/ 752222 h 933197"/>
              <a:gd name="connsiteX42" fmla="*/ 791784 w 1648434"/>
              <a:gd name="connsiteY42" fmla="*/ 723647 h 933197"/>
              <a:gd name="connsiteX43" fmla="*/ 763209 w 1648434"/>
              <a:gd name="connsiteY43" fmla="*/ 733172 h 933197"/>
              <a:gd name="connsiteX44" fmla="*/ 706059 w 1648434"/>
              <a:gd name="connsiteY44" fmla="*/ 761747 h 933197"/>
              <a:gd name="connsiteX45" fmla="*/ 687009 w 1648434"/>
              <a:gd name="connsiteY45" fmla="*/ 790322 h 933197"/>
              <a:gd name="connsiteX46" fmla="*/ 658434 w 1648434"/>
              <a:gd name="connsiteY46" fmla="*/ 799847 h 933197"/>
              <a:gd name="connsiteX47" fmla="*/ 629859 w 1648434"/>
              <a:gd name="connsiteY47" fmla="*/ 818897 h 933197"/>
              <a:gd name="connsiteX48" fmla="*/ 582234 w 1648434"/>
              <a:gd name="connsiteY48" fmla="*/ 809372 h 933197"/>
              <a:gd name="connsiteX49" fmla="*/ 544134 w 1648434"/>
              <a:gd name="connsiteY49" fmla="*/ 752222 h 933197"/>
              <a:gd name="connsiteX50" fmla="*/ 515559 w 1648434"/>
              <a:gd name="connsiteY50" fmla="*/ 695072 h 933197"/>
              <a:gd name="connsiteX51" fmla="*/ 496509 w 1648434"/>
              <a:gd name="connsiteY51" fmla="*/ 666497 h 933197"/>
              <a:gd name="connsiteX52" fmla="*/ 296484 w 1648434"/>
              <a:gd name="connsiteY52" fmla="*/ 428372 h 933197"/>
              <a:gd name="connsiteX53" fmla="*/ 1209 w 1648434"/>
              <a:gd name="connsiteY53" fmla="*/ 33084 h 933197"/>
              <a:gd name="connsiteX54" fmla="*/ 196471 w 1648434"/>
              <a:gd name="connsiteY54" fmla="*/ 23559 h 933197"/>
              <a:gd name="connsiteX55" fmla="*/ 310772 w 1648434"/>
              <a:gd name="connsiteY55" fmla="*/ 42610 h 933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648434" h="933197">
                <a:moveTo>
                  <a:pt x="301247" y="37848"/>
                </a:moveTo>
                <a:cubicBezTo>
                  <a:pt x="329822" y="60073"/>
                  <a:pt x="386178" y="73566"/>
                  <a:pt x="415547" y="90234"/>
                </a:cubicBezTo>
                <a:cubicBezTo>
                  <a:pt x="444916" y="106902"/>
                  <a:pt x="461584" y="109284"/>
                  <a:pt x="477459" y="137859"/>
                </a:cubicBezTo>
                <a:cubicBezTo>
                  <a:pt x="502065" y="159290"/>
                  <a:pt x="537784" y="192628"/>
                  <a:pt x="563184" y="218822"/>
                </a:cubicBezTo>
                <a:cubicBezTo>
                  <a:pt x="588584" y="245016"/>
                  <a:pt x="574541" y="258143"/>
                  <a:pt x="629859" y="295022"/>
                </a:cubicBezTo>
                <a:cubicBezTo>
                  <a:pt x="636209" y="304547"/>
                  <a:pt x="639970" y="316446"/>
                  <a:pt x="648909" y="323597"/>
                </a:cubicBezTo>
                <a:cubicBezTo>
                  <a:pt x="656749" y="329869"/>
                  <a:pt x="668504" y="328632"/>
                  <a:pt x="677484" y="333122"/>
                </a:cubicBezTo>
                <a:cubicBezTo>
                  <a:pt x="687723" y="338242"/>
                  <a:pt x="696534" y="345822"/>
                  <a:pt x="706059" y="352172"/>
                </a:cubicBezTo>
                <a:cubicBezTo>
                  <a:pt x="715584" y="345822"/>
                  <a:pt x="726539" y="341217"/>
                  <a:pt x="734634" y="333122"/>
                </a:cubicBezTo>
                <a:cubicBezTo>
                  <a:pt x="753098" y="314658"/>
                  <a:pt x="755462" y="299213"/>
                  <a:pt x="763209" y="275972"/>
                </a:cubicBezTo>
                <a:cubicBezTo>
                  <a:pt x="760034" y="266447"/>
                  <a:pt x="761854" y="253233"/>
                  <a:pt x="753684" y="247397"/>
                </a:cubicBezTo>
                <a:cubicBezTo>
                  <a:pt x="737344" y="235725"/>
                  <a:pt x="696534" y="228347"/>
                  <a:pt x="696534" y="228347"/>
                </a:cubicBezTo>
                <a:cubicBezTo>
                  <a:pt x="706059" y="221997"/>
                  <a:pt x="714870" y="214417"/>
                  <a:pt x="725109" y="209297"/>
                </a:cubicBezTo>
                <a:cubicBezTo>
                  <a:pt x="734089" y="204807"/>
                  <a:pt x="744159" y="210884"/>
                  <a:pt x="753684" y="199772"/>
                </a:cubicBezTo>
                <a:cubicBezTo>
                  <a:pt x="763209" y="188660"/>
                  <a:pt x="766385" y="157704"/>
                  <a:pt x="782260" y="142623"/>
                </a:cubicBezTo>
                <a:cubicBezTo>
                  <a:pt x="798135" y="127542"/>
                  <a:pt x="817027" y="117380"/>
                  <a:pt x="848934" y="109285"/>
                </a:cubicBezTo>
                <a:cubicBezTo>
                  <a:pt x="887034" y="112460"/>
                  <a:pt x="922753" y="114047"/>
                  <a:pt x="944184" y="123572"/>
                </a:cubicBezTo>
                <a:cubicBezTo>
                  <a:pt x="965615" y="133097"/>
                  <a:pt x="969584" y="150560"/>
                  <a:pt x="977521" y="166435"/>
                </a:cubicBezTo>
                <a:cubicBezTo>
                  <a:pt x="985458" y="182310"/>
                  <a:pt x="991809" y="202153"/>
                  <a:pt x="991809" y="218822"/>
                </a:cubicBezTo>
                <a:cubicBezTo>
                  <a:pt x="991809" y="235491"/>
                  <a:pt x="977522" y="256407"/>
                  <a:pt x="977522" y="266447"/>
                </a:cubicBezTo>
                <a:cubicBezTo>
                  <a:pt x="977522" y="285760"/>
                  <a:pt x="985459" y="296610"/>
                  <a:pt x="991809" y="304547"/>
                </a:cubicBezTo>
                <a:cubicBezTo>
                  <a:pt x="998159" y="312484"/>
                  <a:pt x="1006096" y="312485"/>
                  <a:pt x="1015621" y="314072"/>
                </a:cubicBezTo>
                <a:cubicBezTo>
                  <a:pt x="1025146" y="315660"/>
                  <a:pt x="1039434" y="310897"/>
                  <a:pt x="1048959" y="314072"/>
                </a:cubicBezTo>
                <a:cubicBezTo>
                  <a:pt x="1081789" y="282254"/>
                  <a:pt x="1094997" y="275972"/>
                  <a:pt x="1120397" y="256922"/>
                </a:cubicBezTo>
                <a:cubicBezTo>
                  <a:pt x="1145797" y="237872"/>
                  <a:pt x="1157703" y="223585"/>
                  <a:pt x="1201359" y="199772"/>
                </a:cubicBezTo>
                <a:cubicBezTo>
                  <a:pt x="1245015" y="175959"/>
                  <a:pt x="1309310" y="137860"/>
                  <a:pt x="1382335" y="114047"/>
                </a:cubicBezTo>
                <a:cubicBezTo>
                  <a:pt x="1455360" y="90234"/>
                  <a:pt x="1618872" y="48959"/>
                  <a:pt x="1644272" y="71184"/>
                </a:cubicBezTo>
                <a:cubicBezTo>
                  <a:pt x="1669672" y="93409"/>
                  <a:pt x="1572040" y="187866"/>
                  <a:pt x="1534734" y="247397"/>
                </a:cubicBezTo>
                <a:cubicBezTo>
                  <a:pt x="1497428" y="306928"/>
                  <a:pt x="1453771" y="374397"/>
                  <a:pt x="1420434" y="428372"/>
                </a:cubicBezTo>
                <a:cubicBezTo>
                  <a:pt x="1387097" y="482347"/>
                  <a:pt x="1363284" y="517272"/>
                  <a:pt x="1334709" y="571247"/>
                </a:cubicBezTo>
                <a:cubicBezTo>
                  <a:pt x="1306134" y="625222"/>
                  <a:pt x="1279146" y="710947"/>
                  <a:pt x="1248984" y="752222"/>
                </a:cubicBezTo>
                <a:cubicBezTo>
                  <a:pt x="1218822" y="793497"/>
                  <a:pt x="1264859" y="736347"/>
                  <a:pt x="1201359" y="799847"/>
                </a:cubicBezTo>
                <a:cubicBezTo>
                  <a:pt x="1137859" y="863347"/>
                  <a:pt x="1229934" y="796672"/>
                  <a:pt x="1153734" y="847472"/>
                </a:cubicBezTo>
                <a:cubicBezTo>
                  <a:pt x="1098104" y="828929"/>
                  <a:pt x="1149193" y="852456"/>
                  <a:pt x="1106109" y="809372"/>
                </a:cubicBezTo>
                <a:cubicBezTo>
                  <a:pt x="1098014" y="801277"/>
                  <a:pt x="1086328" y="797651"/>
                  <a:pt x="1077534" y="790322"/>
                </a:cubicBezTo>
                <a:cubicBezTo>
                  <a:pt x="1067186" y="781698"/>
                  <a:pt x="1059307" y="770371"/>
                  <a:pt x="1048959" y="761747"/>
                </a:cubicBezTo>
                <a:cubicBezTo>
                  <a:pt x="1024340" y="741231"/>
                  <a:pt x="1020448" y="742718"/>
                  <a:pt x="991809" y="733172"/>
                </a:cubicBezTo>
                <a:cubicBezTo>
                  <a:pt x="993396" y="756191"/>
                  <a:pt x="1101346" y="866523"/>
                  <a:pt x="1058484" y="899860"/>
                </a:cubicBezTo>
                <a:cubicBezTo>
                  <a:pt x="1015622" y="933197"/>
                  <a:pt x="840421" y="927908"/>
                  <a:pt x="734634" y="933197"/>
                </a:cubicBezTo>
                <a:cubicBezTo>
                  <a:pt x="725109" y="920497"/>
                  <a:pt x="706059" y="914147"/>
                  <a:pt x="706059" y="895097"/>
                </a:cubicBezTo>
                <a:cubicBezTo>
                  <a:pt x="706059" y="876047"/>
                  <a:pt x="711436" y="864730"/>
                  <a:pt x="734634" y="818897"/>
                </a:cubicBezTo>
                <a:cubicBezTo>
                  <a:pt x="746968" y="794528"/>
                  <a:pt x="766384" y="774447"/>
                  <a:pt x="782259" y="752222"/>
                </a:cubicBezTo>
                <a:cubicBezTo>
                  <a:pt x="785434" y="742697"/>
                  <a:pt x="798884" y="730747"/>
                  <a:pt x="791784" y="723647"/>
                </a:cubicBezTo>
                <a:cubicBezTo>
                  <a:pt x="784684" y="716547"/>
                  <a:pt x="772189" y="728682"/>
                  <a:pt x="763209" y="733172"/>
                </a:cubicBezTo>
                <a:cubicBezTo>
                  <a:pt x="689351" y="770101"/>
                  <a:pt x="777883" y="737806"/>
                  <a:pt x="706059" y="761747"/>
                </a:cubicBezTo>
                <a:cubicBezTo>
                  <a:pt x="699709" y="771272"/>
                  <a:pt x="695948" y="783171"/>
                  <a:pt x="687009" y="790322"/>
                </a:cubicBezTo>
                <a:cubicBezTo>
                  <a:pt x="679169" y="796594"/>
                  <a:pt x="667414" y="795357"/>
                  <a:pt x="658434" y="799847"/>
                </a:cubicBezTo>
                <a:cubicBezTo>
                  <a:pt x="648195" y="804967"/>
                  <a:pt x="639384" y="812547"/>
                  <a:pt x="629859" y="818897"/>
                </a:cubicBezTo>
                <a:cubicBezTo>
                  <a:pt x="613984" y="815722"/>
                  <a:pt x="595013" y="819311"/>
                  <a:pt x="582234" y="809372"/>
                </a:cubicBezTo>
                <a:cubicBezTo>
                  <a:pt x="564162" y="795316"/>
                  <a:pt x="556834" y="771272"/>
                  <a:pt x="544134" y="752222"/>
                </a:cubicBezTo>
                <a:cubicBezTo>
                  <a:pt x="489539" y="670330"/>
                  <a:pt x="554994" y="773942"/>
                  <a:pt x="515559" y="695072"/>
                </a:cubicBezTo>
                <a:cubicBezTo>
                  <a:pt x="510439" y="684833"/>
                  <a:pt x="533021" y="710947"/>
                  <a:pt x="496509" y="666497"/>
                </a:cubicBezTo>
                <a:cubicBezTo>
                  <a:pt x="459997" y="622047"/>
                  <a:pt x="379034" y="533941"/>
                  <a:pt x="296484" y="428372"/>
                </a:cubicBezTo>
                <a:cubicBezTo>
                  <a:pt x="213934" y="322803"/>
                  <a:pt x="17878" y="100553"/>
                  <a:pt x="1209" y="33084"/>
                </a:cubicBezTo>
                <a:cubicBezTo>
                  <a:pt x="-15460" y="-34385"/>
                  <a:pt x="144877" y="21971"/>
                  <a:pt x="196471" y="23559"/>
                </a:cubicBezTo>
                <a:cubicBezTo>
                  <a:pt x="248065" y="25147"/>
                  <a:pt x="290135" y="33085"/>
                  <a:pt x="310772" y="42610"/>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フリーフォーム 12"/>
          <p:cNvSpPr/>
          <p:nvPr/>
        </p:nvSpPr>
        <p:spPr>
          <a:xfrm rot="2054539">
            <a:off x="-76524" y="8387165"/>
            <a:ext cx="1026197" cy="582661"/>
          </a:xfrm>
          <a:custGeom>
            <a:avLst/>
            <a:gdLst>
              <a:gd name="connsiteX0" fmla="*/ 95250 w 1428750"/>
              <a:gd name="connsiteY0" fmla="*/ 95250 h 1190625"/>
              <a:gd name="connsiteX1" fmla="*/ 95250 w 1428750"/>
              <a:gd name="connsiteY1" fmla="*/ 95250 h 1190625"/>
              <a:gd name="connsiteX2" fmla="*/ 180975 w 1428750"/>
              <a:gd name="connsiteY2" fmla="*/ 161925 h 1190625"/>
              <a:gd name="connsiteX3" fmla="*/ 190500 w 1428750"/>
              <a:gd name="connsiteY3" fmla="*/ 190500 h 1190625"/>
              <a:gd name="connsiteX4" fmla="*/ 257175 w 1428750"/>
              <a:gd name="connsiteY4" fmla="*/ 276225 h 1190625"/>
              <a:gd name="connsiteX5" fmla="*/ 276225 w 1428750"/>
              <a:gd name="connsiteY5" fmla="*/ 333375 h 1190625"/>
              <a:gd name="connsiteX6" fmla="*/ 304800 w 1428750"/>
              <a:gd name="connsiteY6" fmla="*/ 361950 h 1190625"/>
              <a:gd name="connsiteX7" fmla="*/ 371475 w 1428750"/>
              <a:gd name="connsiteY7" fmla="*/ 419100 h 1190625"/>
              <a:gd name="connsiteX8" fmla="*/ 390525 w 1428750"/>
              <a:gd name="connsiteY8" fmla="*/ 447675 h 1190625"/>
              <a:gd name="connsiteX9" fmla="*/ 419100 w 1428750"/>
              <a:gd name="connsiteY9" fmla="*/ 476250 h 1190625"/>
              <a:gd name="connsiteX10" fmla="*/ 485775 w 1428750"/>
              <a:gd name="connsiteY10" fmla="*/ 552450 h 1190625"/>
              <a:gd name="connsiteX11" fmla="*/ 504825 w 1428750"/>
              <a:gd name="connsiteY11" fmla="*/ 581025 h 1190625"/>
              <a:gd name="connsiteX12" fmla="*/ 533400 w 1428750"/>
              <a:gd name="connsiteY12" fmla="*/ 590550 h 1190625"/>
              <a:gd name="connsiteX13" fmla="*/ 561975 w 1428750"/>
              <a:gd name="connsiteY13" fmla="*/ 609600 h 1190625"/>
              <a:gd name="connsiteX14" fmla="*/ 590550 w 1428750"/>
              <a:gd name="connsiteY14" fmla="*/ 590550 h 1190625"/>
              <a:gd name="connsiteX15" fmla="*/ 619125 w 1428750"/>
              <a:gd name="connsiteY15" fmla="*/ 533400 h 1190625"/>
              <a:gd name="connsiteX16" fmla="*/ 609600 w 1428750"/>
              <a:gd name="connsiteY16" fmla="*/ 504825 h 1190625"/>
              <a:gd name="connsiteX17" fmla="*/ 552450 w 1428750"/>
              <a:gd name="connsiteY17" fmla="*/ 485775 h 1190625"/>
              <a:gd name="connsiteX18" fmla="*/ 581025 w 1428750"/>
              <a:gd name="connsiteY18" fmla="*/ 466725 h 1190625"/>
              <a:gd name="connsiteX19" fmla="*/ 609600 w 1428750"/>
              <a:gd name="connsiteY19" fmla="*/ 457200 h 1190625"/>
              <a:gd name="connsiteX20" fmla="*/ 647700 w 1428750"/>
              <a:gd name="connsiteY20" fmla="*/ 400050 h 1190625"/>
              <a:gd name="connsiteX21" fmla="*/ 704850 w 1428750"/>
              <a:gd name="connsiteY21" fmla="*/ 352425 h 1190625"/>
              <a:gd name="connsiteX22" fmla="*/ 819150 w 1428750"/>
              <a:gd name="connsiteY22" fmla="*/ 361950 h 1190625"/>
              <a:gd name="connsiteX23" fmla="*/ 857250 w 1428750"/>
              <a:gd name="connsiteY23" fmla="*/ 419100 h 1190625"/>
              <a:gd name="connsiteX24" fmla="*/ 847725 w 1428750"/>
              <a:gd name="connsiteY24" fmla="*/ 476250 h 1190625"/>
              <a:gd name="connsiteX25" fmla="*/ 838200 w 1428750"/>
              <a:gd name="connsiteY25" fmla="*/ 504825 h 1190625"/>
              <a:gd name="connsiteX26" fmla="*/ 847725 w 1428750"/>
              <a:gd name="connsiteY26" fmla="*/ 561975 h 1190625"/>
              <a:gd name="connsiteX27" fmla="*/ 857250 w 1428750"/>
              <a:gd name="connsiteY27" fmla="*/ 590550 h 1190625"/>
              <a:gd name="connsiteX28" fmla="*/ 885825 w 1428750"/>
              <a:gd name="connsiteY28" fmla="*/ 600075 h 1190625"/>
              <a:gd name="connsiteX29" fmla="*/ 923925 w 1428750"/>
              <a:gd name="connsiteY29" fmla="*/ 552450 h 1190625"/>
              <a:gd name="connsiteX30" fmla="*/ 971550 w 1428750"/>
              <a:gd name="connsiteY30" fmla="*/ 504825 h 1190625"/>
              <a:gd name="connsiteX31" fmla="*/ 1038225 w 1428750"/>
              <a:gd name="connsiteY31" fmla="*/ 428625 h 1190625"/>
              <a:gd name="connsiteX32" fmla="*/ 1085850 w 1428750"/>
              <a:gd name="connsiteY32" fmla="*/ 381000 h 1190625"/>
              <a:gd name="connsiteX33" fmla="*/ 1104900 w 1428750"/>
              <a:gd name="connsiteY33" fmla="*/ 352425 h 1190625"/>
              <a:gd name="connsiteX34" fmla="*/ 1133475 w 1428750"/>
              <a:gd name="connsiteY34" fmla="*/ 323850 h 1190625"/>
              <a:gd name="connsiteX35" fmla="*/ 1171575 w 1428750"/>
              <a:gd name="connsiteY35" fmla="*/ 266700 h 1190625"/>
              <a:gd name="connsiteX36" fmla="*/ 1209675 w 1428750"/>
              <a:gd name="connsiteY36" fmla="*/ 209550 h 1190625"/>
              <a:gd name="connsiteX37" fmla="*/ 1228725 w 1428750"/>
              <a:gd name="connsiteY37" fmla="*/ 180975 h 1190625"/>
              <a:gd name="connsiteX38" fmla="*/ 1257300 w 1428750"/>
              <a:gd name="connsiteY38" fmla="*/ 152400 h 1190625"/>
              <a:gd name="connsiteX39" fmla="*/ 1266825 w 1428750"/>
              <a:gd name="connsiteY39" fmla="*/ 123825 h 1190625"/>
              <a:gd name="connsiteX40" fmla="*/ 1333500 w 1428750"/>
              <a:gd name="connsiteY40" fmla="*/ 47625 h 1190625"/>
              <a:gd name="connsiteX41" fmla="*/ 1371600 w 1428750"/>
              <a:gd name="connsiteY41" fmla="*/ 28575 h 1190625"/>
              <a:gd name="connsiteX42" fmla="*/ 1428750 w 1428750"/>
              <a:gd name="connsiteY42" fmla="*/ 0 h 1190625"/>
              <a:gd name="connsiteX43" fmla="*/ 1409700 w 1428750"/>
              <a:gd name="connsiteY43" fmla="*/ 57150 h 1190625"/>
              <a:gd name="connsiteX44" fmla="*/ 1381125 w 1428750"/>
              <a:gd name="connsiteY44" fmla="*/ 123825 h 1190625"/>
              <a:gd name="connsiteX45" fmla="*/ 1371600 w 1428750"/>
              <a:gd name="connsiteY45" fmla="*/ 171450 h 1190625"/>
              <a:gd name="connsiteX46" fmla="*/ 1362075 w 1428750"/>
              <a:gd name="connsiteY46" fmla="*/ 209550 h 1190625"/>
              <a:gd name="connsiteX47" fmla="*/ 1352550 w 1428750"/>
              <a:gd name="connsiteY47" fmla="*/ 361950 h 1190625"/>
              <a:gd name="connsiteX48" fmla="*/ 1333500 w 1428750"/>
              <a:gd name="connsiteY48" fmla="*/ 447675 h 1190625"/>
              <a:gd name="connsiteX49" fmla="*/ 1314450 w 1428750"/>
              <a:gd name="connsiteY49" fmla="*/ 552450 h 1190625"/>
              <a:gd name="connsiteX50" fmla="*/ 1304925 w 1428750"/>
              <a:gd name="connsiteY50" fmla="*/ 581025 h 1190625"/>
              <a:gd name="connsiteX51" fmla="*/ 1295400 w 1428750"/>
              <a:gd name="connsiteY51" fmla="*/ 628650 h 1190625"/>
              <a:gd name="connsiteX52" fmla="*/ 1276350 w 1428750"/>
              <a:gd name="connsiteY52" fmla="*/ 685800 h 1190625"/>
              <a:gd name="connsiteX53" fmla="*/ 1266825 w 1428750"/>
              <a:gd name="connsiteY53" fmla="*/ 723900 h 1190625"/>
              <a:gd name="connsiteX54" fmla="*/ 1247775 w 1428750"/>
              <a:gd name="connsiteY54" fmla="*/ 781050 h 1190625"/>
              <a:gd name="connsiteX55" fmla="*/ 1238250 w 1428750"/>
              <a:gd name="connsiteY55" fmla="*/ 809625 h 1190625"/>
              <a:gd name="connsiteX56" fmla="*/ 1219200 w 1428750"/>
              <a:gd name="connsiteY56" fmla="*/ 885825 h 1190625"/>
              <a:gd name="connsiteX57" fmla="*/ 1152525 w 1428750"/>
              <a:gd name="connsiteY57" fmla="*/ 971550 h 1190625"/>
              <a:gd name="connsiteX58" fmla="*/ 1104900 w 1428750"/>
              <a:gd name="connsiteY58" fmla="*/ 1009650 h 1190625"/>
              <a:gd name="connsiteX59" fmla="*/ 1057275 w 1428750"/>
              <a:gd name="connsiteY59" fmla="*/ 1057275 h 1190625"/>
              <a:gd name="connsiteX60" fmla="*/ 1009650 w 1428750"/>
              <a:gd name="connsiteY60" fmla="*/ 1104900 h 1190625"/>
              <a:gd name="connsiteX61" fmla="*/ 962025 w 1428750"/>
              <a:gd name="connsiteY61" fmla="*/ 1066800 h 1190625"/>
              <a:gd name="connsiteX62" fmla="*/ 933450 w 1428750"/>
              <a:gd name="connsiteY62" fmla="*/ 1047750 h 1190625"/>
              <a:gd name="connsiteX63" fmla="*/ 904875 w 1428750"/>
              <a:gd name="connsiteY63" fmla="*/ 1019175 h 1190625"/>
              <a:gd name="connsiteX64" fmla="*/ 847725 w 1428750"/>
              <a:gd name="connsiteY64" fmla="*/ 990600 h 1190625"/>
              <a:gd name="connsiteX65" fmla="*/ 895350 w 1428750"/>
              <a:gd name="connsiteY65" fmla="*/ 1076325 h 1190625"/>
              <a:gd name="connsiteX66" fmla="*/ 866775 w 1428750"/>
              <a:gd name="connsiteY66" fmla="*/ 1143000 h 1190625"/>
              <a:gd name="connsiteX67" fmla="*/ 838200 w 1428750"/>
              <a:gd name="connsiteY67" fmla="*/ 1162050 h 1190625"/>
              <a:gd name="connsiteX68" fmla="*/ 590550 w 1428750"/>
              <a:gd name="connsiteY68" fmla="*/ 1190625 h 1190625"/>
              <a:gd name="connsiteX69" fmla="*/ 561975 w 1428750"/>
              <a:gd name="connsiteY69" fmla="*/ 1152525 h 1190625"/>
              <a:gd name="connsiteX70" fmla="*/ 609600 w 1428750"/>
              <a:gd name="connsiteY70" fmla="*/ 1019175 h 1190625"/>
              <a:gd name="connsiteX71" fmla="*/ 638175 w 1428750"/>
              <a:gd name="connsiteY71" fmla="*/ 1009650 h 1190625"/>
              <a:gd name="connsiteX72" fmla="*/ 647700 w 1428750"/>
              <a:gd name="connsiteY72" fmla="*/ 981075 h 1190625"/>
              <a:gd name="connsiteX73" fmla="*/ 619125 w 1428750"/>
              <a:gd name="connsiteY73" fmla="*/ 990600 h 1190625"/>
              <a:gd name="connsiteX74" fmla="*/ 561975 w 1428750"/>
              <a:gd name="connsiteY74" fmla="*/ 1019175 h 1190625"/>
              <a:gd name="connsiteX75" fmla="*/ 542925 w 1428750"/>
              <a:gd name="connsiteY75" fmla="*/ 1047750 h 1190625"/>
              <a:gd name="connsiteX76" fmla="*/ 514350 w 1428750"/>
              <a:gd name="connsiteY76" fmla="*/ 1057275 h 1190625"/>
              <a:gd name="connsiteX77" fmla="*/ 485775 w 1428750"/>
              <a:gd name="connsiteY77" fmla="*/ 1076325 h 1190625"/>
              <a:gd name="connsiteX78" fmla="*/ 438150 w 1428750"/>
              <a:gd name="connsiteY78" fmla="*/ 1066800 h 1190625"/>
              <a:gd name="connsiteX79" fmla="*/ 400050 w 1428750"/>
              <a:gd name="connsiteY79" fmla="*/ 1009650 h 1190625"/>
              <a:gd name="connsiteX80" fmla="*/ 371475 w 1428750"/>
              <a:gd name="connsiteY80" fmla="*/ 952500 h 1190625"/>
              <a:gd name="connsiteX81" fmla="*/ 352425 w 1428750"/>
              <a:gd name="connsiteY81" fmla="*/ 923925 h 1190625"/>
              <a:gd name="connsiteX82" fmla="*/ 342900 w 1428750"/>
              <a:gd name="connsiteY82" fmla="*/ 895350 h 1190625"/>
              <a:gd name="connsiteX83" fmla="*/ 323850 w 1428750"/>
              <a:gd name="connsiteY83" fmla="*/ 866775 h 1190625"/>
              <a:gd name="connsiteX84" fmla="*/ 304800 w 1428750"/>
              <a:gd name="connsiteY84" fmla="*/ 809625 h 1190625"/>
              <a:gd name="connsiteX85" fmla="*/ 276225 w 1428750"/>
              <a:gd name="connsiteY85" fmla="*/ 752475 h 1190625"/>
              <a:gd name="connsiteX86" fmla="*/ 257175 w 1428750"/>
              <a:gd name="connsiteY86" fmla="*/ 723900 h 1190625"/>
              <a:gd name="connsiteX87" fmla="*/ 238125 w 1428750"/>
              <a:gd name="connsiteY87" fmla="*/ 685800 h 1190625"/>
              <a:gd name="connsiteX88" fmla="*/ 219075 w 1428750"/>
              <a:gd name="connsiteY88" fmla="*/ 657225 h 1190625"/>
              <a:gd name="connsiteX89" fmla="*/ 209550 w 1428750"/>
              <a:gd name="connsiteY89" fmla="*/ 628650 h 1190625"/>
              <a:gd name="connsiteX90" fmla="*/ 190500 w 1428750"/>
              <a:gd name="connsiteY90" fmla="*/ 581025 h 1190625"/>
              <a:gd name="connsiteX91" fmla="*/ 180975 w 1428750"/>
              <a:gd name="connsiteY91" fmla="*/ 552450 h 1190625"/>
              <a:gd name="connsiteX92" fmla="*/ 142875 w 1428750"/>
              <a:gd name="connsiteY92" fmla="*/ 495300 h 1190625"/>
              <a:gd name="connsiteX93" fmla="*/ 114300 w 1428750"/>
              <a:gd name="connsiteY93" fmla="*/ 409575 h 1190625"/>
              <a:gd name="connsiteX94" fmla="*/ 104775 w 1428750"/>
              <a:gd name="connsiteY94" fmla="*/ 381000 h 1190625"/>
              <a:gd name="connsiteX95" fmla="*/ 85725 w 1428750"/>
              <a:gd name="connsiteY95" fmla="*/ 352425 h 1190625"/>
              <a:gd name="connsiteX96" fmla="*/ 66675 w 1428750"/>
              <a:gd name="connsiteY96" fmla="*/ 285750 h 1190625"/>
              <a:gd name="connsiteX97" fmla="*/ 57150 w 1428750"/>
              <a:gd name="connsiteY97" fmla="*/ 247650 h 1190625"/>
              <a:gd name="connsiteX98" fmla="*/ 28575 w 1428750"/>
              <a:gd name="connsiteY98" fmla="*/ 161925 h 1190625"/>
              <a:gd name="connsiteX99" fmla="*/ 9525 w 1428750"/>
              <a:gd name="connsiteY99" fmla="*/ 104775 h 1190625"/>
              <a:gd name="connsiteX100" fmla="*/ 0 w 1428750"/>
              <a:gd name="connsiteY100" fmla="*/ 76200 h 1190625"/>
              <a:gd name="connsiteX101" fmla="*/ 28575 w 1428750"/>
              <a:gd name="connsiteY101" fmla="*/ 57150 h 1190625"/>
              <a:gd name="connsiteX102" fmla="*/ 133350 w 1428750"/>
              <a:gd name="connsiteY102" fmla="*/ 76200 h 1190625"/>
              <a:gd name="connsiteX103" fmla="*/ 152400 w 1428750"/>
              <a:gd name="connsiteY103" fmla="*/ 114300 h 1190625"/>
              <a:gd name="connsiteX104" fmla="*/ 152400 w 1428750"/>
              <a:gd name="connsiteY104" fmla="*/ 114300 h 1190625"/>
              <a:gd name="connsiteX0" fmla="*/ 95250 w 1428750"/>
              <a:gd name="connsiteY0" fmla="*/ 95250 h 1190625"/>
              <a:gd name="connsiteX1" fmla="*/ 95250 w 1428750"/>
              <a:gd name="connsiteY1" fmla="*/ 95250 h 1190625"/>
              <a:gd name="connsiteX2" fmla="*/ 180975 w 1428750"/>
              <a:gd name="connsiteY2" fmla="*/ 161925 h 1190625"/>
              <a:gd name="connsiteX3" fmla="*/ 190500 w 1428750"/>
              <a:gd name="connsiteY3" fmla="*/ 190500 h 1190625"/>
              <a:gd name="connsiteX4" fmla="*/ 257175 w 1428750"/>
              <a:gd name="connsiteY4" fmla="*/ 276225 h 1190625"/>
              <a:gd name="connsiteX5" fmla="*/ 276225 w 1428750"/>
              <a:gd name="connsiteY5" fmla="*/ 333375 h 1190625"/>
              <a:gd name="connsiteX6" fmla="*/ 304800 w 1428750"/>
              <a:gd name="connsiteY6" fmla="*/ 361950 h 1190625"/>
              <a:gd name="connsiteX7" fmla="*/ 371475 w 1428750"/>
              <a:gd name="connsiteY7" fmla="*/ 419100 h 1190625"/>
              <a:gd name="connsiteX8" fmla="*/ 390525 w 1428750"/>
              <a:gd name="connsiteY8" fmla="*/ 447675 h 1190625"/>
              <a:gd name="connsiteX9" fmla="*/ 419100 w 1428750"/>
              <a:gd name="connsiteY9" fmla="*/ 476250 h 1190625"/>
              <a:gd name="connsiteX10" fmla="*/ 485775 w 1428750"/>
              <a:gd name="connsiteY10" fmla="*/ 552450 h 1190625"/>
              <a:gd name="connsiteX11" fmla="*/ 504825 w 1428750"/>
              <a:gd name="connsiteY11" fmla="*/ 581025 h 1190625"/>
              <a:gd name="connsiteX12" fmla="*/ 533400 w 1428750"/>
              <a:gd name="connsiteY12" fmla="*/ 590550 h 1190625"/>
              <a:gd name="connsiteX13" fmla="*/ 561975 w 1428750"/>
              <a:gd name="connsiteY13" fmla="*/ 609600 h 1190625"/>
              <a:gd name="connsiteX14" fmla="*/ 590550 w 1428750"/>
              <a:gd name="connsiteY14" fmla="*/ 590550 h 1190625"/>
              <a:gd name="connsiteX15" fmla="*/ 619125 w 1428750"/>
              <a:gd name="connsiteY15" fmla="*/ 533400 h 1190625"/>
              <a:gd name="connsiteX16" fmla="*/ 609600 w 1428750"/>
              <a:gd name="connsiteY16" fmla="*/ 504825 h 1190625"/>
              <a:gd name="connsiteX17" fmla="*/ 552450 w 1428750"/>
              <a:gd name="connsiteY17" fmla="*/ 485775 h 1190625"/>
              <a:gd name="connsiteX18" fmla="*/ 581025 w 1428750"/>
              <a:gd name="connsiteY18" fmla="*/ 466725 h 1190625"/>
              <a:gd name="connsiteX19" fmla="*/ 609600 w 1428750"/>
              <a:gd name="connsiteY19" fmla="*/ 457200 h 1190625"/>
              <a:gd name="connsiteX20" fmla="*/ 647700 w 1428750"/>
              <a:gd name="connsiteY20" fmla="*/ 400050 h 1190625"/>
              <a:gd name="connsiteX21" fmla="*/ 704850 w 1428750"/>
              <a:gd name="connsiteY21" fmla="*/ 352425 h 1190625"/>
              <a:gd name="connsiteX22" fmla="*/ 819150 w 1428750"/>
              <a:gd name="connsiteY22" fmla="*/ 361950 h 1190625"/>
              <a:gd name="connsiteX23" fmla="*/ 857250 w 1428750"/>
              <a:gd name="connsiteY23" fmla="*/ 419100 h 1190625"/>
              <a:gd name="connsiteX24" fmla="*/ 847725 w 1428750"/>
              <a:gd name="connsiteY24" fmla="*/ 476250 h 1190625"/>
              <a:gd name="connsiteX25" fmla="*/ 838200 w 1428750"/>
              <a:gd name="connsiteY25" fmla="*/ 504825 h 1190625"/>
              <a:gd name="connsiteX26" fmla="*/ 847725 w 1428750"/>
              <a:gd name="connsiteY26" fmla="*/ 561975 h 1190625"/>
              <a:gd name="connsiteX27" fmla="*/ 857250 w 1428750"/>
              <a:gd name="connsiteY27" fmla="*/ 590550 h 1190625"/>
              <a:gd name="connsiteX28" fmla="*/ 885825 w 1428750"/>
              <a:gd name="connsiteY28" fmla="*/ 600075 h 1190625"/>
              <a:gd name="connsiteX29" fmla="*/ 923925 w 1428750"/>
              <a:gd name="connsiteY29" fmla="*/ 552450 h 1190625"/>
              <a:gd name="connsiteX30" fmla="*/ 971550 w 1428750"/>
              <a:gd name="connsiteY30" fmla="*/ 504825 h 1190625"/>
              <a:gd name="connsiteX31" fmla="*/ 1038225 w 1428750"/>
              <a:gd name="connsiteY31" fmla="*/ 428625 h 1190625"/>
              <a:gd name="connsiteX32" fmla="*/ 1085850 w 1428750"/>
              <a:gd name="connsiteY32" fmla="*/ 381000 h 1190625"/>
              <a:gd name="connsiteX33" fmla="*/ 1104900 w 1428750"/>
              <a:gd name="connsiteY33" fmla="*/ 352425 h 1190625"/>
              <a:gd name="connsiteX34" fmla="*/ 1133475 w 1428750"/>
              <a:gd name="connsiteY34" fmla="*/ 323850 h 1190625"/>
              <a:gd name="connsiteX35" fmla="*/ 1171575 w 1428750"/>
              <a:gd name="connsiteY35" fmla="*/ 266700 h 1190625"/>
              <a:gd name="connsiteX36" fmla="*/ 1209675 w 1428750"/>
              <a:gd name="connsiteY36" fmla="*/ 209550 h 1190625"/>
              <a:gd name="connsiteX37" fmla="*/ 1228725 w 1428750"/>
              <a:gd name="connsiteY37" fmla="*/ 180975 h 1190625"/>
              <a:gd name="connsiteX38" fmla="*/ 1257300 w 1428750"/>
              <a:gd name="connsiteY38" fmla="*/ 152400 h 1190625"/>
              <a:gd name="connsiteX39" fmla="*/ 1266825 w 1428750"/>
              <a:gd name="connsiteY39" fmla="*/ 123825 h 1190625"/>
              <a:gd name="connsiteX40" fmla="*/ 1333500 w 1428750"/>
              <a:gd name="connsiteY40" fmla="*/ 47625 h 1190625"/>
              <a:gd name="connsiteX41" fmla="*/ 1371600 w 1428750"/>
              <a:gd name="connsiteY41" fmla="*/ 28575 h 1190625"/>
              <a:gd name="connsiteX42" fmla="*/ 1428750 w 1428750"/>
              <a:gd name="connsiteY42" fmla="*/ 0 h 1190625"/>
              <a:gd name="connsiteX43" fmla="*/ 1409700 w 1428750"/>
              <a:gd name="connsiteY43" fmla="*/ 57150 h 1190625"/>
              <a:gd name="connsiteX44" fmla="*/ 1381125 w 1428750"/>
              <a:gd name="connsiteY44" fmla="*/ 123825 h 1190625"/>
              <a:gd name="connsiteX45" fmla="*/ 1371600 w 1428750"/>
              <a:gd name="connsiteY45" fmla="*/ 171450 h 1190625"/>
              <a:gd name="connsiteX46" fmla="*/ 1362075 w 1428750"/>
              <a:gd name="connsiteY46" fmla="*/ 209550 h 1190625"/>
              <a:gd name="connsiteX47" fmla="*/ 1352550 w 1428750"/>
              <a:gd name="connsiteY47" fmla="*/ 361950 h 1190625"/>
              <a:gd name="connsiteX48" fmla="*/ 1333500 w 1428750"/>
              <a:gd name="connsiteY48" fmla="*/ 447675 h 1190625"/>
              <a:gd name="connsiteX49" fmla="*/ 1314450 w 1428750"/>
              <a:gd name="connsiteY49" fmla="*/ 552450 h 1190625"/>
              <a:gd name="connsiteX50" fmla="*/ 1304925 w 1428750"/>
              <a:gd name="connsiteY50" fmla="*/ 581025 h 1190625"/>
              <a:gd name="connsiteX51" fmla="*/ 1295400 w 1428750"/>
              <a:gd name="connsiteY51" fmla="*/ 628650 h 1190625"/>
              <a:gd name="connsiteX52" fmla="*/ 1276350 w 1428750"/>
              <a:gd name="connsiteY52" fmla="*/ 685800 h 1190625"/>
              <a:gd name="connsiteX53" fmla="*/ 1266825 w 1428750"/>
              <a:gd name="connsiteY53" fmla="*/ 723900 h 1190625"/>
              <a:gd name="connsiteX54" fmla="*/ 1247775 w 1428750"/>
              <a:gd name="connsiteY54" fmla="*/ 781050 h 1190625"/>
              <a:gd name="connsiteX55" fmla="*/ 1238250 w 1428750"/>
              <a:gd name="connsiteY55" fmla="*/ 809625 h 1190625"/>
              <a:gd name="connsiteX56" fmla="*/ 1219200 w 1428750"/>
              <a:gd name="connsiteY56" fmla="*/ 885825 h 1190625"/>
              <a:gd name="connsiteX57" fmla="*/ 1152525 w 1428750"/>
              <a:gd name="connsiteY57" fmla="*/ 971550 h 1190625"/>
              <a:gd name="connsiteX58" fmla="*/ 1104900 w 1428750"/>
              <a:gd name="connsiteY58" fmla="*/ 1009650 h 1190625"/>
              <a:gd name="connsiteX59" fmla="*/ 1057275 w 1428750"/>
              <a:gd name="connsiteY59" fmla="*/ 1057275 h 1190625"/>
              <a:gd name="connsiteX60" fmla="*/ 1009650 w 1428750"/>
              <a:gd name="connsiteY60" fmla="*/ 1104900 h 1190625"/>
              <a:gd name="connsiteX61" fmla="*/ 962025 w 1428750"/>
              <a:gd name="connsiteY61" fmla="*/ 1066800 h 1190625"/>
              <a:gd name="connsiteX62" fmla="*/ 933450 w 1428750"/>
              <a:gd name="connsiteY62" fmla="*/ 1047750 h 1190625"/>
              <a:gd name="connsiteX63" fmla="*/ 904875 w 1428750"/>
              <a:gd name="connsiteY63" fmla="*/ 1019175 h 1190625"/>
              <a:gd name="connsiteX64" fmla="*/ 847725 w 1428750"/>
              <a:gd name="connsiteY64" fmla="*/ 990600 h 1190625"/>
              <a:gd name="connsiteX65" fmla="*/ 895350 w 1428750"/>
              <a:gd name="connsiteY65" fmla="*/ 1076325 h 1190625"/>
              <a:gd name="connsiteX66" fmla="*/ 866775 w 1428750"/>
              <a:gd name="connsiteY66" fmla="*/ 1143000 h 1190625"/>
              <a:gd name="connsiteX67" fmla="*/ 838200 w 1428750"/>
              <a:gd name="connsiteY67" fmla="*/ 1162050 h 1190625"/>
              <a:gd name="connsiteX68" fmla="*/ 590550 w 1428750"/>
              <a:gd name="connsiteY68" fmla="*/ 1190625 h 1190625"/>
              <a:gd name="connsiteX69" fmla="*/ 561975 w 1428750"/>
              <a:gd name="connsiteY69" fmla="*/ 1152525 h 1190625"/>
              <a:gd name="connsiteX70" fmla="*/ 609600 w 1428750"/>
              <a:gd name="connsiteY70" fmla="*/ 1019175 h 1190625"/>
              <a:gd name="connsiteX71" fmla="*/ 638175 w 1428750"/>
              <a:gd name="connsiteY71" fmla="*/ 1009650 h 1190625"/>
              <a:gd name="connsiteX72" fmla="*/ 647700 w 1428750"/>
              <a:gd name="connsiteY72" fmla="*/ 981075 h 1190625"/>
              <a:gd name="connsiteX73" fmla="*/ 619125 w 1428750"/>
              <a:gd name="connsiteY73" fmla="*/ 990600 h 1190625"/>
              <a:gd name="connsiteX74" fmla="*/ 561975 w 1428750"/>
              <a:gd name="connsiteY74" fmla="*/ 1019175 h 1190625"/>
              <a:gd name="connsiteX75" fmla="*/ 542925 w 1428750"/>
              <a:gd name="connsiteY75" fmla="*/ 1047750 h 1190625"/>
              <a:gd name="connsiteX76" fmla="*/ 514350 w 1428750"/>
              <a:gd name="connsiteY76" fmla="*/ 1057275 h 1190625"/>
              <a:gd name="connsiteX77" fmla="*/ 485775 w 1428750"/>
              <a:gd name="connsiteY77" fmla="*/ 1076325 h 1190625"/>
              <a:gd name="connsiteX78" fmla="*/ 438150 w 1428750"/>
              <a:gd name="connsiteY78" fmla="*/ 1066800 h 1190625"/>
              <a:gd name="connsiteX79" fmla="*/ 400050 w 1428750"/>
              <a:gd name="connsiteY79" fmla="*/ 1009650 h 1190625"/>
              <a:gd name="connsiteX80" fmla="*/ 371475 w 1428750"/>
              <a:gd name="connsiteY80" fmla="*/ 952500 h 1190625"/>
              <a:gd name="connsiteX81" fmla="*/ 352425 w 1428750"/>
              <a:gd name="connsiteY81" fmla="*/ 923925 h 1190625"/>
              <a:gd name="connsiteX82" fmla="*/ 342900 w 1428750"/>
              <a:gd name="connsiteY82" fmla="*/ 895350 h 1190625"/>
              <a:gd name="connsiteX83" fmla="*/ 323850 w 1428750"/>
              <a:gd name="connsiteY83" fmla="*/ 866775 h 1190625"/>
              <a:gd name="connsiteX84" fmla="*/ 304800 w 1428750"/>
              <a:gd name="connsiteY84" fmla="*/ 809625 h 1190625"/>
              <a:gd name="connsiteX85" fmla="*/ 276225 w 1428750"/>
              <a:gd name="connsiteY85" fmla="*/ 752475 h 1190625"/>
              <a:gd name="connsiteX86" fmla="*/ 257175 w 1428750"/>
              <a:gd name="connsiteY86" fmla="*/ 723900 h 1190625"/>
              <a:gd name="connsiteX87" fmla="*/ 238125 w 1428750"/>
              <a:gd name="connsiteY87" fmla="*/ 685800 h 1190625"/>
              <a:gd name="connsiteX88" fmla="*/ 219075 w 1428750"/>
              <a:gd name="connsiteY88" fmla="*/ 657225 h 1190625"/>
              <a:gd name="connsiteX89" fmla="*/ 209550 w 1428750"/>
              <a:gd name="connsiteY89" fmla="*/ 628650 h 1190625"/>
              <a:gd name="connsiteX90" fmla="*/ 190500 w 1428750"/>
              <a:gd name="connsiteY90" fmla="*/ 581025 h 1190625"/>
              <a:gd name="connsiteX91" fmla="*/ 180975 w 1428750"/>
              <a:gd name="connsiteY91" fmla="*/ 552450 h 1190625"/>
              <a:gd name="connsiteX92" fmla="*/ 142875 w 1428750"/>
              <a:gd name="connsiteY92" fmla="*/ 495300 h 1190625"/>
              <a:gd name="connsiteX93" fmla="*/ 114300 w 1428750"/>
              <a:gd name="connsiteY93" fmla="*/ 409575 h 1190625"/>
              <a:gd name="connsiteX94" fmla="*/ 104775 w 1428750"/>
              <a:gd name="connsiteY94" fmla="*/ 381000 h 1190625"/>
              <a:gd name="connsiteX95" fmla="*/ 85725 w 1428750"/>
              <a:gd name="connsiteY95" fmla="*/ 352425 h 1190625"/>
              <a:gd name="connsiteX96" fmla="*/ 66675 w 1428750"/>
              <a:gd name="connsiteY96" fmla="*/ 285750 h 1190625"/>
              <a:gd name="connsiteX97" fmla="*/ 57150 w 1428750"/>
              <a:gd name="connsiteY97" fmla="*/ 247650 h 1190625"/>
              <a:gd name="connsiteX98" fmla="*/ 28575 w 1428750"/>
              <a:gd name="connsiteY98" fmla="*/ 161925 h 1190625"/>
              <a:gd name="connsiteX99" fmla="*/ 9525 w 1428750"/>
              <a:gd name="connsiteY99" fmla="*/ 104775 h 1190625"/>
              <a:gd name="connsiteX100" fmla="*/ 0 w 1428750"/>
              <a:gd name="connsiteY100" fmla="*/ 76200 h 1190625"/>
              <a:gd name="connsiteX101" fmla="*/ 28575 w 1428750"/>
              <a:gd name="connsiteY101" fmla="*/ 57150 h 1190625"/>
              <a:gd name="connsiteX102" fmla="*/ 152400 w 1428750"/>
              <a:gd name="connsiteY102" fmla="*/ 114300 h 1190625"/>
              <a:gd name="connsiteX103" fmla="*/ 152400 w 1428750"/>
              <a:gd name="connsiteY103" fmla="*/ 114300 h 1190625"/>
              <a:gd name="connsiteX0" fmla="*/ 95250 w 1428750"/>
              <a:gd name="connsiteY0" fmla="*/ 95250 h 1190625"/>
              <a:gd name="connsiteX1" fmla="*/ 95250 w 1428750"/>
              <a:gd name="connsiteY1" fmla="*/ 95250 h 1190625"/>
              <a:gd name="connsiteX2" fmla="*/ 180975 w 1428750"/>
              <a:gd name="connsiteY2" fmla="*/ 161925 h 1190625"/>
              <a:gd name="connsiteX3" fmla="*/ 190500 w 1428750"/>
              <a:gd name="connsiteY3" fmla="*/ 190500 h 1190625"/>
              <a:gd name="connsiteX4" fmla="*/ 257175 w 1428750"/>
              <a:gd name="connsiteY4" fmla="*/ 276225 h 1190625"/>
              <a:gd name="connsiteX5" fmla="*/ 276225 w 1428750"/>
              <a:gd name="connsiteY5" fmla="*/ 333375 h 1190625"/>
              <a:gd name="connsiteX6" fmla="*/ 304800 w 1428750"/>
              <a:gd name="connsiteY6" fmla="*/ 361950 h 1190625"/>
              <a:gd name="connsiteX7" fmla="*/ 371475 w 1428750"/>
              <a:gd name="connsiteY7" fmla="*/ 419100 h 1190625"/>
              <a:gd name="connsiteX8" fmla="*/ 390525 w 1428750"/>
              <a:gd name="connsiteY8" fmla="*/ 447675 h 1190625"/>
              <a:gd name="connsiteX9" fmla="*/ 419100 w 1428750"/>
              <a:gd name="connsiteY9" fmla="*/ 476250 h 1190625"/>
              <a:gd name="connsiteX10" fmla="*/ 485775 w 1428750"/>
              <a:gd name="connsiteY10" fmla="*/ 552450 h 1190625"/>
              <a:gd name="connsiteX11" fmla="*/ 504825 w 1428750"/>
              <a:gd name="connsiteY11" fmla="*/ 581025 h 1190625"/>
              <a:gd name="connsiteX12" fmla="*/ 533400 w 1428750"/>
              <a:gd name="connsiteY12" fmla="*/ 590550 h 1190625"/>
              <a:gd name="connsiteX13" fmla="*/ 561975 w 1428750"/>
              <a:gd name="connsiteY13" fmla="*/ 609600 h 1190625"/>
              <a:gd name="connsiteX14" fmla="*/ 590550 w 1428750"/>
              <a:gd name="connsiteY14" fmla="*/ 590550 h 1190625"/>
              <a:gd name="connsiteX15" fmla="*/ 619125 w 1428750"/>
              <a:gd name="connsiteY15" fmla="*/ 533400 h 1190625"/>
              <a:gd name="connsiteX16" fmla="*/ 609600 w 1428750"/>
              <a:gd name="connsiteY16" fmla="*/ 504825 h 1190625"/>
              <a:gd name="connsiteX17" fmla="*/ 552450 w 1428750"/>
              <a:gd name="connsiteY17" fmla="*/ 485775 h 1190625"/>
              <a:gd name="connsiteX18" fmla="*/ 581025 w 1428750"/>
              <a:gd name="connsiteY18" fmla="*/ 466725 h 1190625"/>
              <a:gd name="connsiteX19" fmla="*/ 609600 w 1428750"/>
              <a:gd name="connsiteY19" fmla="*/ 457200 h 1190625"/>
              <a:gd name="connsiteX20" fmla="*/ 647700 w 1428750"/>
              <a:gd name="connsiteY20" fmla="*/ 400050 h 1190625"/>
              <a:gd name="connsiteX21" fmla="*/ 704850 w 1428750"/>
              <a:gd name="connsiteY21" fmla="*/ 352425 h 1190625"/>
              <a:gd name="connsiteX22" fmla="*/ 819150 w 1428750"/>
              <a:gd name="connsiteY22" fmla="*/ 361950 h 1190625"/>
              <a:gd name="connsiteX23" fmla="*/ 857250 w 1428750"/>
              <a:gd name="connsiteY23" fmla="*/ 419100 h 1190625"/>
              <a:gd name="connsiteX24" fmla="*/ 847725 w 1428750"/>
              <a:gd name="connsiteY24" fmla="*/ 476250 h 1190625"/>
              <a:gd name="connsiteX25" fmla="*/ 838200 w 1428750"/>
              <a:gd name="connsiteY25" fmla="*/ 504825 h 1190625"/>
              <a:gd name="connsiteX26" fmla="*/ 847725 w 1428750"/>
              <a:gd name="connsiteY26" fmla="*/ 561975 h 1190625"/>
              <a:gd name="connsiteX27" fmla="*/ 857250 w 1428750"/>
              <a:gd name="connsiteY27" fmla="*/ 590550 h 1190625"/>
              <a:gd name="connsiteX28" fmla="*/ 885825 w 1428750"/>
              <a:gd name="connsiteY28" fmla="*/ 600075 h 1190625"/>
              <a:gd name="connsiteX29" fmla="*/ 923925 w 1428750"/>
              <a:gd name="connsiteY29" fmla="*/ 552450 h 1190625"/>
              <a:gd name="connsiteX30" fmla="*/ 971550 w 1428750"/>
              <a:gd name="connsiteY30" fmla="*/ 504825 h 1190625"/>
              <a:gd name="connsiteX31" fmla="*/ 1038225 w 1428750"/>
              <a:gd name="connsiteY31" fmla="*/ 428625 h 1190625"/>
              <a:gd name="connsiteX32" fmla="*/ 1085850 w 1428750"/>
              <a:gd name="connsiteY32" fmla="*/ 381000 h 1190625"/>
              <a:gd name="connsiteX33" fmla="*/ 1104900 w 1428750"/>
              <a:gd name="connsiteY33" fmla="*/ 352425 h 1190625"/>
              <a:gd name="connsiteX34" fmla="*/ 1133475 w 1428750"/>
              <a:gd name="connsiteY34" fmla="*/ 323850 h 1190625"/>
              <a:gd name="connsiteX35" fmla="*/ 1171575 w 1428750"/>
              <a:gd name="connsiteY35" fmla="*/ 266700 h 1190625"/>
              <a:gd name="connsiteX36" fmla="*/ 1209675 w 1428750"/>
              <a:gd name="connsiteY36" fmla="*/ 209550 h 1190625"/>
              <a:gd name="connsiteX37" fmla="*/ 1228725 w 1428750"/>
              <a:gd name="connsiteY37" fmla="*/ 180975 h 1190625"/>
              <a:gd name="connsiteX38" fmla="*/ 1257300 w 1428750"/>
              <a:gd name="connsiteY38" fmla="*/ 152400 h 1190625"/>
              <a:gd name="connsiteX39" fmla="*/ 1266825 w 1428750"/>
              <a:gd name="connsiteY39" fmla="*/ 123825 h 1190625"/>
              <a:gd name="connsiteX40" fmla="*/ 1333500 w 1428750"/>
              <a:gd name="connsiteY40" fmla="*/ 47625 h 1190625"/>
              <a:gd name="connsiteX41" fmla="*/ 1371600 w 1428750"/>
              <a:gd name="connsiteY41" fmla="*/ 28575 h 1190625"/>
              <a:gd name="connsiteX42" fmla="*/ 1428750 w 1428750"/>
              <a:gd name="connsiteY42" fmla="*/ 0 h 1190625"/>
              <a:gd name="connsiteX43" fmla="*/ 1409700 w 1428750"/>
              <a:gd name="connsiteY43" fmla="*/ 57150 h 1190625"/>
              <a:gd name="connsiteX44" fmla="*/ 1381125 w 1428750"/>
              <a:gd name="connsiteY44" fmla="*/ 123825 h 1190625"/>
              <a:gd name="connsiteX45" fmla="*/ 1371600 w 1428750"/>
              <a:gd name="connsiteY45" fmla="*/ 171450 h 1190625"/>
              <a:gd name="connsiteX46" fmla="*/ 1362075 w 1428750"/>
              <a:gd name="connsiteY46" fmla="*/ 209550 h 1190625"/>
              <a:gd name="connsiteX47" fmla="*/ 1352550 w 1428750"/>
              <a:gd name="connsiteY47" fmla="*/ 361950 h 1190625"/>
              <a:gd name="connsiteX48" fmla="*/ 1333500 w 1428750"/>
              <a:gd name="connsiteY48" fmla="*/ 447675 h 1190625"/>
              <a:gd name="connsiteX49" fmla="*/ 1314450 w 1428750"/>
              <a:gd name="connsiteY49" fmla="*/ 552450 h 1190625"/>
              <a:gd name="connsiteX50" fmla="*/ 1304925 w 1428750"/>
              <a:gd name="connsiteY50" fmla="*/ 581025 h 1190625"/>
              <a:gd name="connsiteX51" fmla="*/ 1295400 w 1428750"/>
              <a:gd name="connsiteY51" fmla="*/ 628650 h 1190625"/>
              <a:gd name="connsiteX52" fmla="*/ 1276350 w 1428750"/>
              <a:gd name="connsiteY52" fmla="*/ 685800 h 1190625"/>
              <a:gd name="connsiteX53" fmla="*/ 1266825 w 1428750"/>
              <a:gd name="connsiteY53" fmla="*/ 723900 h 1190625"/>
              <a:gd name="connsiteX54" fmla="*/ 1247775 w 1428750"/>
              <a:gd name="connsiteY54" fmla="*/ 781050 h 1190625"/>
              <a:gd name="connsiteX55" fmla="*/ 1238250 w 1428750"/>
              <a:gd name="connsiteY55" fmla="*/ 809625 h 1190625"/>
              <a:gd name="connsiteX56" fmla="*/ 1219200 w 1428750"/>
              <a:gd name="connsiteY56" fmla="*/ 885825 h 1190625"/>
              <a:gd name="connsiteX57" fmla="*/ 1152525 w 1428750"/>
              <a:gd name="connsiteY57" fmla="*/ 971550 h 1190625"/>
              <a:gd name="connsiteX58" fmla="*/ 1104900 w 1428750"/>
              <a:gd name="connsiteY58" fmla="*/ 1009650 h 1190625"/>
              <a:gd name="connsiteX59" fmla="*/ 1057275 w 1428750"/>
              <a:gd name="connsiteY59" fmla="*/ 1057275 h 1190625"/>
              <a:gd name="connsiteX60" fmla="*/ 1009650 w 1428750"/>
              <a:gd name="connsiteY60" fmla="*/ 1104900 h 1190625"/>
              <a:gd name="connsiteX61" fmla="*/ 962025 w 1428750"/>
              <a:gd name="connsiteY61" fmla="*/ 1066800 h 1190625"/>
              <a:gd name="connsiteX62" fmla="*/ 933450 w 1428750"/>
              <a:gd name="connsiteY62" fmla="*/ 1047750 h 1190625"/>
              <a:gd name="connsiteX63" fmla="*/ 904875 w 1428750"/>
              <a:gd name="connsiteY63" fmla="*/ 1019175 h 1190625"/>
              <a:gd name="connsiteX64" fmla="*/ 847725 w 1428750"/>
              <a:gd name="connsiteY64" fmla="*/ 990600 h 1190625"/>
              <a:gd name="connsiteX65" fmla="*/ 895350 w 1428750"/>
              <a:gd name="connsiteY65" fmla="*/ 1076325 h 1190625"/>
              <a:gd name="connsiteX66" fmla="*/ 866775 w 1428750"/>
              <a:gd name="connsiteY66" fmla="*/ 1143000 h 1190625"/>
              <a:gd name="connsiteX67" fmla="*/ 838200 w 1428750"/>
              <a:gd name="connsiteY67" fmla="*/ 1162050 h 1190625"/>
              <a:gd name="connsiteX68" fmla="*/ 590550 w 1428750"/>
              <a:gd name="connsiteY68" fmla="*/ 1190625 h 1190625"/>
              <a:gd name="connsiteX69" fmla="*/ 561975 w 1428750"/>
              <a:gd name="connsiteY69" fmla="*/ 1152525 h 1190625"/>
              <a:gd name="connsiteX70" fmla="*/ 609600 w 1428750"/>
              <a:gd name="connsiteY70" fmla="*/ 1019175 h 1190625"/>
              <a:gd name="connsiteX71" fmla="*/ 638175 w 1428750"/>
              <a:gd name="connsiteY71" fmla="*/ 1009650 h 1190625"/>
              <a:gd name="connsiteX72" fmla="*/ 647700 w 1428750"/>
              <a:gd name="connsiteY72" fmla="*/ 981075 h 1190625"/>
              <a:gd name="connsiteX73" fmla="*/ 619125 w 1428750"/>
              <a:gd name="connsiteY73" fmla="*/ 990600 h 1190625"/>
              <a:gd name="connsiteX74" fmla="*/ 561975 w 1428750"/>
              <a:gd name="connsiteY74" fmla="*/ 1019175 h 1190625"/>
              <a:gd name="connsiteX75" fmla="*/ 542925 w 1428750"/>
              <a:gd name="connsiteY75" fmla="*/ 1047750 h 1190625"/>
              <a:gd name="connsiteX76" fmla="*/ 514350 w 1428750"/>
              <a:gd name="connsiteY76" fmla="*/ 1057275 h 1190625"/>
              <a:gd name="connsiteX77" fmla="*/ 485775 w 1428750"/>
              <a:gd name="connsiteY77" fmla="*/ 1076325 h 1190625"/>
              <a:gd name="connsiteX78" fmla="*/ 438150 w 1428750"/>
              <a:gd name="connsiteY78" fmla="*/ 1066800 h 1190625"/>
              <a:gd name="connsiteX79" fmla="*/ 400050 w 1428750"/>
              <a:gd name="connsiteY79" fmla="*/ 1009650 h 1190625"/>
              <a:gd name="connsiteX80" fmla="*/ 371475 w 1428750"/>
              <a:gd name="connsiteY80" fmla="*/ 952500 h 1190625"/>
              <a:gd name="connsiteX81" fmla="*/ 352425 w 1428750"/>
              <a:gd name="connsiteY81" fmla="*/ 923925 h 1190625"/>
              <a:gd name="connsiteX82" fmla="*/ 342900 w 1428750"/>
              <a:gd name="connsiteY82" fmla="*/ 895350 h 1190625"/>
              <a:gd name="connsiteX83" fmla="*/ 323850 w 1428750"/>
              <a:gd name="connsiteY83" fmla="*/ 866775 h 1190625"/>
              <a:gd name="connsiteX84" fmla="*/ 304800 w 1428750"/>
              <a:gd name="connsiteY84" fmla="*/ 809625 h 1190625"/>
              <a:gd name="connsiteX85" fmla="*/ 276225 w 1428750"/>
              <a:gd name="connsiteY85" fmla="*/ 752475 h 1190625"/>
              <a:gd name="connsiteX86" fmla="*/ 257175 w 1428750"/>
              <a:gd name="connsiteY86" fmla="*/ 723900 h 1190625"/>
              <a:gd name="connsiteX87" fmla="*/ 238125 w 1428750"/>
              <a:gd name="connsiteY87" fmla="*/ 685800 h 1190625"/>
              <a:gd name="connsiteX88" fmla="*/ 219075 w 1428750"/>
              <a:gd name="connsiteY88" fmla="*/ 657225 h 1190625"/>
              <a:gd name="connsiteX89" fmla="*/ 209550 w 1428750"/>
              <a:gd name="connsiteY89" fmla="*/ 628650 h 1190625"/>
              <a:gd name="connsiteX90" fmla="*/ 190500 w 1428750"/>
              <a:gd name="connsiteY90" fmla="*/ 581025 h 1190625"/>
              <a:gd name="connsiteX91" fmla="*/ 180975 w 1428750"/>
              <a:gd name="connsiteY91" fmla="*/ 552450 h 1190625"/>
              <a:gd name="connsiteX92" fmla="*/ 142875 w 1428750"/>
              <a:gd name="connsiteY92" fmla="*/ 495300 h 1190625"/>
              <a:gd name="connsiteX93" fmla="*/ 114300 w 1428750"/>
              <a:gd name="connsiteY93" fmla="*/ 409575 h 1190625"/>
              <a:gd name="connsiteX94" fmla="*/ 104775 w 1428750"/>
              <a:gd name="connsiteY94" fmla="*/ 381000 h 1190625"/>
              <a:gd name="connsiteX95" fmla="*/ 85725 w 1428750"/>
              <a:gd name="connsiteY95" fmla="*/ 352425 h 1190625"/>
              <a:gd name="connsiteX96" fmla="*/ 66675 w 1428750"/>
              <a:gd name="connsiteY96" fmla="*/ 285750 h 1190625"/>
              <a:gd name="connsiteX97" fmla="*/ 57150 w 1428750"/>
              <a:gd name="connsiteY97" fmla="*/ 247650 h 1190625"/>
              <a:gd name="connsiteX98" fmla="*/ 28575 w 1428750"/>
              <a:gd name="connsiteY98" fmla="*/ 161925 h 1190625"/>
              <a:gd name="connsiteX99" fmla="*/ 9525 w 1428750"/>
              <a:gd name="connsiteY99" fmla="*/ 104775 h 1190625"/>
              <a:gd name="connsiteX100" fmla="*/ 0 w 1428750"/>
              <a:gd name="connsiteY100" fmla="*/ 76200 h 1190625"/>
              <a:gd name="connsiteX101" fmla="*/ 28575 w 1428750"/>
              <a:gd name="connsiteY101" fmla="*/ 57150 h 1190625"/>
              <a:gd name="connsiteX102" fmla="*/ 152400 w 1428750"/>
              <a:gd name="connsiteY102" fmla="*/ 114300 h 1190625"/>
              <a:gd name="connsiteX0" fmla="*/ 95250 w 1428750"/>
              <a:gd name="connsiteY0" fmla="*/ 95250 h 1190625"/>
              <a:gd name="connsiteX1" fmla="*/ 152400 w 1428750"/>
              <a:gd name="connsiteY1" fmla="*/ 109538 h 1190625"/>
              <a:gd name="connsiteX2" fmla="*/ 180975 w 1428750"/>
              <a:gd name="connsiteY2" fmla="*/ 161925 h 1190625"/>
              <a:gd name="connsiteX3" fmla="*/ 190500 w 1428750"/>
              <a:gd name="connsiteY3" fmla="*/ 190500 h 1190625"/>
              <a:gd name="connsiteX4" fmla="*/ 257175 w 1428750"/>
              <a:gd name="connsiteY4" fmla="*/ 276225 h 1190625"/>
              <a:gd name="connsiteX5" fmla="*/ 276225 w 1428750"/>
              <a:gd name="connsiteY5" fmla="*/ 333375 h 1190625"/>
              <a:gd name="connsiteX6" fmla="*/ 304800 w 1428750"/>
              <a:gd name="connsiteY6" fmla="*/ 361950 h 1190625"/>
              <a:gd name="connsiteX7" fmla="*/ 371475 w 1428750"/>
              <a:gd name="connsiteY7" fmla="*/ 419100 h 1190625"/>
              <a:gd name="connsiteX8" fmla="*/ 390525 w 1428750"/>
              <a:gd name="connsiteY8" fmla="*/ 447675 h 1190625"/>
              <a:gd name="connsiteX9" fmla="*/ 419100 w 1428750"/>
              <a:gd name="connsiteY9" fmla="*/ 476250 h 1190625"/>
              <a:gd name="connsiteX10" fmla="*/ 485775 w 1428750"/>
              <a:gd name="connsiteY10" fmla="*/ 552450 h 1190625"/>
              <a:gd name="connsiteX11" fmla="*/ 504825 w 1428750"/>
              <a:gd name="connsiteY11" fmla="*/ 581025 h 1190625"/>
              <a:gd name="connsiteX12" fmla="*/ 533400 w 1428750"/>
              <a:gd name="connsiteY12" fmla="*/ 590550 h 1190625"/>
              <a:gd name="connsiteX13" fmla="*/ 561975 w 1428750"/>
              <a:gd name="connsiteY13" fmla="*/ 609600 h 1190625"/>
              <a:gd name="connsiteX14" fmla="*/ 590550 w 1428750"/>
              <a:gd name="connsiteY14" fmla="*/ 590550 h 1190625"/>
              <a:gd name="connsiteX15" fmla="*/ 619125 w 1428750"/>
              <a:gd name="connsiteY15" fmla="*/ 533400 h 1190625"/>
              <a:gd name="connsiteX16" fmla="*/ 609600 w 1428750"/>
              <a:gd name="connsiteY16" fmla="*/ 504825 h 1190625"/>
              <a:gd name="connsiteX17" fmla="*/ 552450 w 1428750"/>
              <a:gd name="connsiteY17" fmla="*/ 485775 h 1190625"/>
              <a:gd name="connsiteX18" fmla="*/ 581025 w 1428750"/>
              <a:gd name="connsiteY18" fmla="*/ 466725 h 1190625"/>
              <a:gd name="connsiteX19" fmla="*/ 609600 w 1428750"/>
              <a:gd name="connsiteY19" fmla="*/ 457200 h 1190625"/>
              <a:gd name="connsiteX20" fmla="*/ 647700 w 1428750"/>
              <a:gd name="connsiteY20" fmla="*/ 400050 h 1190625"/>
              <a:gd name="connsiteX21" fmla="*/ 704850 w 1428750"/>
              <a:gd name="connsiteY21" fmla="*/ 352425 h 1190625"/>
              <a:gd name="connsiteX22" fmla="*/ 819150 w 1428750"/>
              <a:gd name="connsiteY22" fmla="*/ 361950 h 1190625"/>
              <a:gd name="connsiteX23" fmla="*/ 857250 w 1428750"/>
              <a:gd name="connsiteY23" fmla="*/ 419100 h 1190625"/>
              <a:gd name="connsiteX24" fmla="*/ 847725 w 1428750"/>
              <a:gd name="connsiteY24" fmla="*/ 476250 h 1190625"/>
              <a:gd name="connsiteX25" fmla="*/ 838200 w 1428750"/>
              <a:gd name="connsiteY25" fmla="*/ 504825 h 1190625"/>
              <a:gd name="connsiteX26" fmla="*/ 847725 w 1428750"/>
              <a:gd name="connsiteY26" fmla="*/ 561975 h 1190625"/>
              <a:gd name="connsiteX27" fmla="*/ 857250 w 1428750"/>
              <a:gd name="connsiteY27" fmla="*/ 590550 h 1190625"/>
              <a:gd name="connsiteX28" fmla="*/ 885825 w 1428750"/>
              <a:gd name="connsiteY28" fmla="*/ 600075 h 1190625"/>
              <a:gd name="connsiteX29" fmla="*/ 923925 w 1428750"/>
              <a:gd name="connsiteY29" fmla="*/ 552450 h 1190625"/>
              <a:gd name="connsiteX30" fmla="*/ 971550 w 1428750"/>
              <a:gd name="connsiteY30" fmla="*/ 504825 h 1190625"/>
              <a:gd name="connsiteX31" fmla="*/ 1038225 w 1428750"/>
              <a:gd name="connsiteY31" fmla="*/ 428625 h 1190625"/>
              <a:gd name="connsiteX32" fmla="*/ 1085850 w 1428750"/>
              <a:gd name="connsiteY32" fmla="*/ 381000 h 1190625"/>
              <a:gd name="connsiteX33" fmla="*/ 1104900 w 1428750"/>
              <a:gd name="connsiteY33" fmla="*/ 352425 h 1190625"/>
              <a:gd name="connsiteX34" fmla="*/ 1133475 w 1428750"/>
              <a:gd name="connsiteY34" fmla="*/ 323850 h 1190625"/>
              <a:gd name="connsiteX35" fmla="*/ 1171575 w 1428750"/>
              <a:gd name="connsiteY35" fmla="*/ 266700 h 1190625"/>
              <a:gd name="connsiteX36" fmla="*/ 1209675 w 1428750"/>
              <a:gd name="connsiteY36" fmla="*/ 209550 h 1190625"/>
              <a:gd name="connsiteX37" fmla="*/ 1228725 w 1428750"/>
              <a:gd name="connsiteY37" fmla="*/ 180975 h 1190625"/>
              <a:gd name="connsiteX38" fmla="*/ 1257300 w 1428750"/>
              <a:gd name="connsiteY38" fmla="*/ 152400 h 1190625"/>
              <a:gd name="connsiteX39" fmla="*/ 1266825 w 1428750"/>
              <a:gd name="connsiteY39" fmla="*/ 123825 h 1190625"/>
              <a:gd name="connsiteX40" fmla="*/ 1333500 w 1428750"/>
              <a:gd name="connsiteY40" fmla="*/ 47625 h 1190625"/>
              <a:gd name="connsiteX41" fmla="*/ 1371600 w 1428750"/>
              <a:gd name="connsiteY41" fmla="*/ 28575 h 1190625"/>
              <a:gd name="connsiteX42" fmla="*/ 1428750 w 1428750"/>
              <a:gd name="connsiteY42" fmla="*/ 0 h 1190625"/>
              <a:gd name="connsiteX43" fmla="*/ 1409700 w 1428750"/>
              <a:gd name="connsiteY43" fmla="*/ 57150 h 1190625"/>
              <a:gd name="connsiteX44" fmla="*/ 1381125 w 1428750"/>
              <a:gd name="connsiteY44" fmla="*/ 123825 h 1190625"/>
              <a:gd name="connsiteX45" fmla="*/ 1371600 w 1428750"/>
              <a:gd name="connsiteY45" fmla="*/ 171450 h 1190625"/>
              <a:gd name="connsiteX46" fmla="*/ 1362075 w 1428750"/>
              <a:gd name="connsiteY46" fmla="*/ 209550 h 1190625"/>
              <a:gd name="connsiteX47" fmla="*/ 1352550 w 1428750"/>
              <a:gd name="connsiteY47" fmla="*/ 361950 h 1190625"/>
              <a:gd name="connsiteX48" fmla="*/ 1333500 w 1428750"/>
              <a:gd name="connsiteY48" fmla="*/ 447675 h 1190625"/>
              <a:gd name="connsiteX49" fmla="*/ 1314450 w 1428750"/>
              <a:gd name="connsiteY49" fmla="*/ 552450 h 1190625"/>
              <a:gd name="connsiteX50" fmla="*/ 1304925 w 1428750"/>
              <a:gd name="connsiteY50" fmla="*/ 581025 h 1190625"/>
              <a:gd name="connsiteX51" fmla="*/ 1295400 w 1428750"/>
              <a:gd name="connsiteY51" fmla="*/ 628650 h 1190625"/>
              <a:gd name="connsiteX52" fmla="*/ 1276350 w 1428750"/>
              <a:gd name="connsiteY52" fmla="*/ 685800 h 1190625"/>
              <a:gd name="connsiteX53" fmla="*/ 1266825 w 1428750"/>
              <a:gd name="connsiteY53" fmla="*/ 723900 h 1190625"/>
              <a:gd name="connsiteX54" fmla="*/ 1247775 w 1428750"/>
              <a:gd name="connsiteY54" fmla="*/ 781050 h 1190625"/>
              <a:gd name="connsiteX55" fmla="*/ 1238250 w 1428750"/>
              <a:gd name="connsiteY55" fmla="*/ 809625 h 1190625"/>
              <a:gd name="connsiteX56" fmla="*/ 1219200 w 1428750"/>
              <a:gd name="connsiteY56" fmla="*/ 885825 h 1190625"/>
              <a:gd name="connsiteX57" fmla="*/ 1152525 w 1428750"/>
              <a:gd name="connsiteY57" fmla="*/ 971550 h 1190625"/>
              <a:gd name="connsiteX58" fmla="*/ 1104900 w 1428750"/>
              <a:gd name="connsiteY58" fmla="*/ 1009650 h 1190625"/>
              <a:gd name="connsiteX59" fmla="*/ 1057275 w 1428750"/>
              <a:gd name="connsiteY59" fmla="*/ 1057275 h 1190625"/>
              <a:gd name="connsiteX60" fmla="*/ 1009650 w 1428750"/>
              <a:gd name="connsiteY60" fmla="*/ 1104900 h 1190625"/>
              <a:gd name="connsiteX61" fmla="*/ 962025 w 1428750"/>
              <a:gd name="connsiteY61" fmla="*/ 1066800 h 1190625"/>
              <a:gd name="connsiteX62" fmla="*/ 933450 w 1428750"/>
              <a:gd name="connsiteY62" fmla="*/ 1047750 h 1190625"/>
              <a:gd name="connsiteX63" fmla="*/ 904875 w 1428750"/>
              <a:gd name="connsiteY63" fmla="*/ 1019175 h 1190625"/>
              <a:gd name="connsiteX64" fmla="*/ 847725 w 1428750"/>
              <a:gd name="connsiteY64" fmla="*/ 990600 h 1190625"/>
              <a:gd name="connsiteX65" fmla="*/ 895350 w 1428750"/>
              <a:gd name="connsiteY65" fmla="*/ 1076325 h 1190625"/>
              <a:gd name="connsiteX66" fmla="*/ 866775 w 1428750"/>
              <a:gd name="connsiteY66" fmla="*/ 1143000 h 1190625"/>
              <a:gd name="connsiteX67" fmla="*/ 838200 w 1428750"/>
              <a:gd name="connsiteY67" fmla="*/ 1162050 h 1190625"/>
              <a:gd name="connsiteX68" fmla="*/ 590550 w 1428750"/>
              <a:gd name="connsiteY68" fmla="*/ 1190625 h 1190625"/>
              <a:gd name="connsiteX69" fmla="*/ 561975 w 1428750"/>
              <a:gd name="connsiteY69" fmla="*/ 1152525 h 1190625"/>
              <a:gd name="connsiteX70" fmla="*/ 609600 w 1428750"/>
              <a:gd name="connsiteY70" fmla="*/ 1019175 h 1190625"/>
              <a:gd name="connsiteX71" fmla="*/ 638175 w 1428750"/>
              <a:gd name="connsiteY71" fmla="*/ 1009650 h 1190625"/>
              <a:gd name="connsiteX72" fmla="*/ 647700 w 1428750"/>
              <a:gd name="connsiteY72" fmla="*/ 981075 h 1190625"/>
              <a:gd name="connsiteX73" fmla="*/ 619125 w 1428750"/>
              <a:gd name="connsiteY73" fmla="*/ 990600 h 1190625"/>
              <a:gd name="connsiteX74" fmla="*/ 561975 w 1428750"/>
              <a:gd name="connsiteY74" fmla="*/ 1019175 h 1190625"/>
              <a:gd name="connsiteX75" fmla="*/ 542925 w 1428750"/>
              <a:gd name="connsiteY75" fmla="*/ 1047750 h 1190625"/>
              <a:gd name="connsiteX76" fmla="*/ 514350 w 1428750"/>
              <a:gd name="connsiteY76" fmla="*/ 1057275 h 1190625"/>
              <a:gd name="connsiteX77" fmla="*/ 485775 w 1428750"/>
              <a:gd name="connsiteY77" fmla="*/ 1076325 h 1190625"/>
              <a:gd name="connsiteX78" fmla="*/ 438150 w 1428750"/>
              <a:gd name="connsiteY78" fmla="*/ 1066800 h 1190625"/>
              <a:gd name="connsiteX79" fmla="*/ 400050 w 1428750"/>
              <a:gd name="connsiteY79" fmla="*/ 1009650 h 1190625"/>
              <a:gd name="connsiteX80" fmla="*/ 371475 w 1428750"/>
              <a:gd name="connsiteY80" fmla="*/ 952500 h 1190625"/>
              <a:gd name="connsiteX81" fmla="*/ 352425 w 1428750"/>
              <a:gd name="connsiteY81" fmla="*/ 923925 h 1190625"/>
              <a:gd name="connsiteX82" fmla="*/ 342900 w 1428750"/>
              <a:gd name="connsiteY82" fmla="*/ 895350 h 1190625"/>
              <a:gd name="connsiteX83" fmla="*/ 323850 w 1428750"/>
              <a:gd name="connsiteY83" fmla="*/ 866775 h 1190625"/>
              <a:gd name="connsiteX84" fmla="*/ 304800 w 1428750"/>
              <a:gd name="connsiteY84" fmla="*/ 809625 h 1190625"/>
              <a:gd name="connsiteX85" fmla="*/ 276225 w 1428750"/>
              <a:gd name="connsiteY85" fmla="*/ 752475 h 1190625"/>
              <a:gd name="connsiteX86" fmla="*/ 257175 w 1428750"/>
              <a:gd name="connsiteY86" fmla="*/ 723900 h 1190625"/>
              <a:gd name="connsiteX87" fmla="*/ 238125 w 1428750"/>
              <a:gd name="connsiteY87" fmla="*/ 685800 h 1190625"/>
              <a:gd name="connsiteX88" fmla="*/ 219075 w 1428750"/>
              <a:gd name="connsiteY88" fmla="*/ 657225 h 1190625"/>
              <a:gd name="connsiteX89" fmla="*/ 209550 w 1428750"/>
              <a:gd name="connsiteY89" fmla="*/ 628650 h 1190625"/>
              <a:gd name="connsiteX90" fmla="*/ 190500 w 1428750"/>
              <a:gd name="connsiteY90" fmla="*/ 581025 h 1190625"/>
              <a:gd name="connsiteX91" fmla="*/ 180975 w 1428750"/>
              <a:gd name="connsiteY91" fmla="*/ 552450 h 1190625"/>
              <a:gd name="connsiteX92" fmla="*/ 142875 w 1428750"/>
              <a:gd name="connsiteY92" fmla="*/ 495300 h 1190625"/>
              <a:gd name="connsiteX93" fmla="*/ 114300 w 1428750"/>
              <a:gd name="connsiteY93" fmla="*/ 409575 h 1190625"/>
              <a:gd name="connsiteX94" fmla="*/ 104775 w 1428750"/>
              <a:gd name="connsiteY94" fmla="*/ 381000 h 1190625"/>
              <a:gd name="connsiteX95" fmla="*/ 85725 w 1428750"/>
              <a:gd name="connsiteY95" fmla="*/ 352425 h 1190625"/>
              <a:gd name="connsiteX96" fmla="*/ 66675 w 1428750"/>
              <a:gd name="connsiteY96" fmla="*/ 285750 h 1190625"/>
              <a:gd name="connsiteX97" fmla="*/ 57150 w 1428750"/>
              <a:gd name="connsiteY97" fmla="*/ 247650 h 1190625"/>
              <a:gd name="connsiteX98" fmla="*/ 28575 w 1428750"/>
              <a:gd name="connsiteY98" fmla="*/ 161925 h 1190625"/>
              <a:gd name="connsiteX99" fmla="*/ 9525 w 1428750"/>
              <a:gd name="connsiteY99" fmla="*/ 104775 h 1190625"/>
              <a:gd name="connsiteX100" fmla="*/ 0 w 1428750"/>
              <a:gd name="connsiteY100" fmla="*/ 76200 h 1190625"/>
              <a:gd name="connsiteX101" fmla="*/ 28575 w 1428750"/>
              <a:gd name="connsiteY101" fmla="*/ 57150 h 1190625"/>
              <a:gd name="connsiteX102" fmla="*/ 152400 w 1428750"/>
              <a:gd name="connsiteY102" fmla="*/ 114300 h 1190625"/>
              <a:gd name="connsiteX0" fmla="*/ 152400 w 1428750"/>
              <a:gd name="connsiteY0" fmla="*/ 109538 h 1190625"/>
              <a:gd name="connsiteX1" fmla="*/ 180975 w 1428750"/>
              <a:gd name="connsiteY1" fmla="*/ 161925 h 1190625"/>
              <a:gd name="connsiteX2" fmla="*/ 190500 w 1428750"/>
              <a:gd name="connsiteY2" fmla="*/ 190500 h 1190625"/>
              <a:gd name="connsiteX3" fmla="*/ 257175 w 1428750"/>
              <a:gd name="connsiteY3" fmla="*/ 276225 h 1190625"/>
              <a:gd name="connsiteX4" fmla="*/ 276225 w 1428750"/>
              <a:gd name="connsiteY4" fmla="*/ 333375 h 1190625"/>
              <a:gd name="connsiteX5" fmla="*/ 304800 w 1428750"/>
              <a:gd name="connsiteY5" fmla="*/ 361950 h 1190625"/>
              <a:gd name="connsiteX6" fmla="*/ 371475 w 1428750"/>
              <a:gd name="connsiteY6" fmla="*/ 419100 h 1190625"/>
              <a:gd name="connsiteX7" fmla="*/ 390525 w 1428750"/>
              <a:gd name="connsiteY7" fmla="*/ 447675 h 1190625"/>
              <a:gd name="connsiteX8" fmla="*/ 419100 w 1428750"/>
              <a:gd name="connsiteY8" fmla="*/ 476250 h 1190625"/>
              <a:gd name="connsiteX9" fmla="*/ 485775 w 1428750"/>
              <a:gd name="connsiteY9" fmla="*/ 552450 h 1190625"/>
              <a:gd name="connsiteX10" fmla="*/ 504825 w 1428750"/>
              <a:gd name="connsiteY10" fmla="*/ 581025 h 1190625"/>
              <a:gd name="connsiteX11" fmla="*/ 533400 w 1428750"/>
              <a:gd name="connsiteY11" fmla="*/ 590550 h 1190625"/>
              <a:gd name="connsiteX12" fmla="*/ 561975 w 1428750"/>
              <a:gd name="connsiteY12" fmla="*/ 609600 h 1190625"/>
              <a:gd name="connsiteX13" fmla="*/ 590550 w 1428750"/>
              <a:gd name="connsiteY13" fmla="*/ 590550 h 1190625"/>
              <a:gd name="connsiteX14" fmla="*/ 619125 w 1428750"/>
              <a:gd name="connsiteY14" fmla="*/ 533400 h 1190625"/>
              <a:gd name="connsiteX15" fmla="*/ 609600 w 1428750"/>
              <a:gd name="connsiteY15" fmla="*/ 504825 h 1190625"/>
              <a:gd name="connsiteX16" fmla="*/ 552450 w 1428750"/>
              <a:gd name="connsiteY16" fmla="*/ 485775 h 1190625"/>
              <a:gd name="connsiteX17" fmla="*/ 581025 w 1428750"/>
              <a:gd name="connsiteY17" fmla="*/ 466725 h 1190625"/>
              <a:gd name="connsiteX18" fmla="*/ 609600 w 1428750"/>
              <a:gd name="connsiteY18" fmla="*/ 457200 h 1190625"/>
              <a:gd name="connsiteX19" fmla="*/ 647700 w 1428750"/>
              <a:gd name="connsiteY19" fmla="*/ 400050 h 1190625"/>
              <a:gd name="connsiteX20" fmla="*/ 704850 w 1428750"/>
              <a:gd name="connsiteY20" fmla="*/ 352425 h 1190625"/>
              <a:gd name="connsiteX21" fmla="*/ 819150 w 1428750"/>
              <a:gd name="connsiteY21" fmla="*/ 361950 h 1190625"/>
              <a:gd name="connsiteX22" fmla="*/ 857250 w 1428750"/>
              <a:gd name="connsiteY22" fmla="*/ 419100 h 1190625"/>
              <a:gd name="connsiteX23" fmla="*/ 847725 w 1428750"/>
              <a:gd name="connsiteY23" fmla="*/ 476250 h 1190625"/>
              <a:gd name="connsiteX24" fmla="*/ 838200 w 1428750"/>
              <a:gd name="connsiteY24" fmla="*/ 504825 h 1190625"/>
              <a:gd name="connsiteX25" fmla="*/ 847725 w 1428750"/>
              <a:gd name="connsiteY25" fmla="*/ 561975 h 1190625"/>
              <a:gd name="connsiteX26" fmla="*/ 857250 w 1428750"/>
              <a:gd name="connsiteY26" fmla="*/ 590550 h 1190625"/>
              <a:gd name="connsiteX27" fmla="*/ 885825 w 1428750"/>
              <a:gd name="connsiteY27" fmla="*/ 600075 h 1190625"/>
              <a:gd name="connsiteX28" fmla="*/ 923925 w 1428750"/>
              <a:gd name="connsiteY28" fmla="*/ 552450 h 1190625"/>
              <a:gd name="connsiteX29" fmla="*/ 971550 w 1428750"/>
              <a:gd name="connsiteY29" fmla="*/ 504825 h 1190625"/>
              <a:gd name="connsiteX30" fmla="*/ 1038225 w 1428750"/>
              <a:gd name="connsiteY30" fmla="*/ 428625 h 1190625"/>
              <a:gd name="connsiteX31" fmla="*/ 1085850 w 1428750"/>
              <a:gd name="connsiteY31" fmla="*/ 381000 h 1190625"/>
              <a:gd name="connsiteX32" fmla="*/ 1104900 w 1428750"/>
              <a:gd name="connsiteY32" fmla="*/ 352425 h 1190625"/>
              <a:gd name="connsiteX33" fmla="*/ 1133475 w 1428750"/>
              <a:gd name="connsiteY33" fmla="*/ 323850 h 1190625"/>
              <a:gd name="connsiteX34" fmla="*/ 1171575 w 1428750"/>
              <a:gd name="connsiteY34" fmla="*/ 266700 h 1190625"/>
              <a:gd name="connsiteX35" fmla="*/ 1209675 w 1428750"/>
              <a:gd name="connsiteY35" fmla="*/ 209550 h 1190625"/>
              <a:gd name="connsiteX36" fmla="*/ 1228725 w 1428750"/>
              <a:gd name="connsiteY36" fmla="*/ 180975 h 1190625"/>
              <a:gd name="connsiteX37" fmla="*/ 1257300 w 1428750"/>
              <a:gd name="connsiteY37" fmla="*/ 152400 h 1190625"/>
              <a:gd name="connsiteX38" fmla="*/ 1266825 w 1428750"/>
              <a:gd name="connsiteY38" fmla="*/ 123825 h 1190625"/>
              <a:gd name="connsiteX39" fmla="*/ 1333500 w 1428750"/>
              <a:gd name="connsiteY39" fmla="*/ 47625 h 1190625"/>
              <a:gd name="connsiteX40" fmla="*/ 1371600 w 1428750"/>
              <a:gd name="connsiteY40" fmla="*/ 28575 h 1190625"/>
              <a:gd name="connsiteX41" fmla="*/ 1428750 w 1428750"/>
              <a:gd name="connsiteY41" fmla="*/ 0 h 1190625"/>
              <a:gd name="connsiteX42" fmla="*/ 1409700 w 1428750"/>
              <a:gd name="connsiteY42" fmla="*/ 57150 h 1190625"/>
              <a:gd name="connsiteX43" fmla="*/ 1381125 w 1428750"/>
              <a:gd name="connsiteY43" fmla="*/ 123825 h 1190625"/>
              <a:gd name="connsiteX44" fmla="*/ 1371600 w 1428750"/>
              <a:gd name="connsiteY44" fmla="*/ 171450 h 1190625"/>
              <a:gd name="connsiteX45" fmla="*/ 1362075 w 1428750"/>
              <a:gd name="connsiteY45" fmla="*/ 209550 h 1190625"/>
              <a:gd name="connsiteX46" fmla="*/ 1352550 w 1428750"/>
              <a:gd name="connsiteY46" fmla="*/ 361950 h 1190625"/>
              <a:gd name="connsiteX47" fmla="*/ 1333500 w 1428750"/>
              <a:gd name="connsiteY47" fmla="*/ 447675 h 1190625"/>
              <a:gd name="connsiteX48" fmla="*/ 1314450 w 1428750"/>
              <a:gd name="connsiteY48" fmla="*/ 552450 h 1190625"/>
              <a:gd name="connsiteX49" fmla="*/ 1304925 w 1428750"/>
              <a:gd name="connsiteY49" fmla="*/ 581025 h 1190625"/>
              <a:gd name="connsiteX50" fmla="*/ 1295400 w 1428750"/>
              <a:gd name="connsiteY50" fmla="*/ 628650 h 1190625"/>
              <a:gd name="connsiteX51" fmla="*/ 1276350 w 1428750"/>
              <a:gd name="connsiteY51" fmla="*/ 685800 h 1190625"/>
              <a:gd name="connsiteX52" fmla="*/ 1266825 w 1428750"/>
              <a:gd name="connsiteY52" fmla="*/ 723900 h 1190625"/>
              <a:gd name="connsiteX53" fmla="*/ 1247775 w 1428750"/>
              <a:gd name="connsiteY53" fmla="*/ 781050 h 1190625"/>
              <a:gd name="connsiteX54" fmla="*/ 1238250 w 1428750"/>
              <a:gd name="connsiteY54" fmla="*/ 809625 h 1190625"/>
              <a:gd name="connsiteX55" fmla="*/ 1219200 w 1428750"/>
              <a:gd name="connsiteY55" fmla="*/ 885825 h 1190625"/>
              <a:gd name="connsiteX56" fmla="*/ 1152525 w 1428750"/>
              <a:gd name="connsiteY56" fmla="*/ 971550 h 1190625"/>
              <a:gd name="connsiteX57" fmla="*/ 1104900 w 1428750"/>
              <a:gd name="connsiteY57" fmla="*/ 1009650 h 1190625"/>
              <a:gd name="connsiteX58" fmla="*/ 1057275 w 1428750"/>
              <a:gd name="connsiteY58" fmla="*/ 1057275 h 1190625"/>
              <a:gd name="connsiteX59" fmla="*/ 1009650 w 1428750"/>
              <a:gd name="connsiteY59" fmla="*/ 1104900 h 1190625"/>
              <a:gd name="connsiteX60" fmla="*/ 962025 w 1428750"/>
              <a:gd name="connsiteY60" fmla="*/ 1066800 h 1190625"/>
              <a:gd name="connsiteX61" fmla="*/ 933450 w 1428750"/>
              <a:gd name="connsiteY61" fmla="*/ 1047750 h 1190625"/>
              <a:gd name="connsiteX62" fmla="*/ 904875 w 1428750"/>
              <a:gd name="connsiteY62" fmla="*/ 1019175 h 1190625"/>
              <a:gd name="connsiteX63" fmla="*/ 847725 w 1428750"/>
              <a:gd name="connsiteY63" fmla="*/ 990600 h 1190625"/>
              <a:gd name="connsiteX64" fmla="*/ 895350 w 1428750"/>
              <a:gd name="connsiteY64" fmla="*/ 1076325 h 1190625"/>
              <a:gd name="connsiteX65" fmla="*/ 866775 w 1428750"/>
              <a:gd name="connsiteY65" fmla="*/ 1143000 h 1190625"/>
              <a:gd name="connsiteX66" fmla="*/ 838200 w 1428750"/>
              <a:gd name="connsiteY66" fmla="*/ 1162050 h 1190625"/>
              <a:gd name="connsiteX67" fmla="*/ 590550 w 1428750"/>
              <a:gd name="connsiteY67" fmla="*/ 1190625 h 1190625"/>
              <a:gd name="connsiteX68" fmla="*/ 561975 w 1428750"/>
              <a:gd name="connsiteY68" fmla="*/ 1152525 h 1190625"/>
              <a:gd name="connsiteX69" fmla="*/ 609600 w 1428750"/>
              <a:gd name="connsiteY69" fmla="*/ 1019175 h 1190625"/>
              <a:gd name="connsiteX70" fmla="*/ 638175 w 1428750"/>
              <a:gd name="connsiteY70" fmla="*/ 1009650 h 1190625"/>
              <a:gd name="connsiteX71" fmla="*/ 647700 w 1428750"/>
              <a:gd name="connsiteY71" fmla="*/ 981075 h 1190625"/>
              <a:gd name="connsiteX72" fmla="*/ 619125 w 1428750"/>
              <a:gd name="connsiteY72" fmla="*/ 990600 h 1190625"/>
              <a:gd name="connsiteX73" fmla="*/ 561975 w 1428750"/>
              <a:gd name="connsiteY73" fmla="*/ 1019175 h 1190625"/>
              <a:gd name="connsiteX74" fmla="*/ 542925 w 1428750"/>
              <a:gd name="connsiteY74" fmla="*/ 1047750 h 1190625"/>
              <a:gd name="connsiteX75" fmla="*/ 514350 w 1428750"/>
              <a:gd name="connsiteY75" fmla="*/ 1057275 h 1190625"/>
              <a:gd name="connsiteX76" fmla="*/ 485775 w 1428750"/>
              <a:gd name="connsiteY76" fmla="*/ 1076325 h 1190625"/>
              <a:gd name="connsiteX77" fmla="*/ 438150 w 1428750"/>
              <a:gd name="connsiteY77" fmla="*/ 1066800 h 1190625"/>
              <a:gd name="connsiteX78" fmla="*/ 400050 w 1428750"/>
              <a:gd name="connsiteY78" fmla="*/ 1009650 h 1190625"/>
              <a:gd name="connsiteX79" fmla="*/ 371475 w 1428750"/>
              <a:gd name="connsiteY79" fmla="*/ 952500 h 1190625"/>
              <a:gd name="connsiteX80" fmla="*/ 352425 w 1428750"/>
              <a:gd name="connsiteY80" fmla="*/ 923925 h 1190625"/>
              <a:gd name="connsiteX81" fmla="*/ 342900 w 1428750"/>
              <a:gd name="connsiteY81" fmla="*/ 895350 h 1190625"/>
              <a:gd name="connsiteX82" fmla="*/ 323850 w 1428750"/>
              <a:gd name="connsiteY82" fmla="*/ 866775 h 1190625"/>
              <a:gd name="connsiteX83" fmla="*/ 304800 w 1428750"/>
              <a:gd name="connsiteY83" fmla="*/ 809625 h 1190625"/>
              <a:gd name="connsiteX84" fmla="*/ 276225 w 1428750"/>
              <a:gd name="connsiteY84" fmla="*/ 752475 h 1190625"/>
              <a:gd name="connsiteX85" fmla="*/ 257175 w 1428750"/>
              <a:gd name="connsiteY85" fmla="*/ 723900 h 1190625"/>
              <a:gd name="connsiteX86" fmla="*/ 238125 w 1428750"/>
              <a:gd name="connsiteY86" fmla="*/ 685800 h 1190625"/>
              <a:gd name="connsiteX87" fmla="*/ 219075 w 1428750"/>
              <a:gd name="connsiteY87" fmla="*/ 657225 h 1190625"/>
              <a:gd name="connsiteX88" fmla="*/ 209550 w 1428750"/>
              <a:gd name="connsiteY88" fmla="*/ 628650 h 1190625"/>
              <a:gd name="connsiteX89" fmla="*/ 190500 w 1428750"/>
              <a:gd name="connsiteY89" fmla="*/ 581025 h 1190625"/>
              <a:gd name="connsiteX90" fmla="*/ 180975 w 1428750"/>
              <a:gd name="connsiteY90" fmla="*/ 552450 h 1190625"/>
              <a:gd name="connsiteX91" fmla="*/ 142875 w 1428750"/>
              <a:gd name="connsiteY91" fmla="*/ 495300 h 1190625"/>
              <a:gd name="connsiteX92" fmla="*/ 114300 w 1428750"/>
              <a:gd name="connsiteY92" fmla="*/ 409575 h 1190625"/>
              <a:gd name="connsiteX93" fmla="*/ 104775 w 1428750"/>
              <a:gd name="connsiteY93" fmla="*/ 381000 h 1190625"/>
              <a:gd name="connsiteX94" fmla="*/ 85725 w 1428750"/>
              <a:gd name="connsiteY94" fmla="*/ 352425 h 1190625"/>
              <a:gd name="connsiteX95" fmla="*/ 66675 w 1428750"/>
              <a:gd name="connsiteY95" fmla="*/ 285750 h 1190625"/>
              <a:gd name="connsiteX96" fmla="*/ 57150 w 1428750"/>
              <a:gd name="connsiteY96" fmla="*/ 247650 h 1190625"/>
              <a:gd name="connsiteX97" fmla="*/ 28575 w 1428750"/>
              <a:gd name="connsiteY97" fmla="*/ 161925 h 1190625"/>
              <a:gd name="connsiteX98" fmla="*/ 9525 w 1428750"/>
              <a:gd name="connsiteY98" fmla="*/ 104775 h 1190625"/>
              <a:gd name="connsiteX99" fmla="*/ 0 w 1428750"/>
              <a:gd name="connsiteY99" fmla="*/ 76200 h 1190625"/>
              <a:gd name="connsiteX100" fmla="*/ 28575 w 1428750"/>
              <a:gd name="connsiteY100" fmla="*/ 57150 h 1190625"/>
              <a:gd name="connsiteX101" fmla="*/ 152400 w 1428750"/>
              <a:gd name="connsiteY101" fmla="*/ 114300 h 1190625"/>
              <a:gd name="connsiteX0" fmla="*/ 152400 w 1428750"/>
              <a:gd name="connsiteY0" fmla="*/ 109538 h 1190625"/>
              <a:gd name="connsiteX1" fmla="*/ 180975 w 1428750"/>
              <a:gd name="connsiteY1" fmla="*/ 161925 h 1190625"/>
              <a:gd name="connsiteX2" fmla="*/ 190500 w 1428750"/>
              <a:gd name="connsiteY2" fmla="*/ 190500 h 1190625"/>
              <a:gd name="connsiteX3" fmla="*/ 257175 w 1428750"/>
              <a:gd name="connsiteY3" fmla="*/ 276225 h 1190625"/>
              <a:gd name="connsiteX4" fmla="*/ 276225 w 1428750"/>
              <a:gd name="connsiteY4" fmla="*/ 333375 h 1190625"/>
              <a:gd name="connsiteX5" fmla="*/ 304800 w 1428750"/>
              <a:gd name="connsiteY5" fmla="*/ 361950 h 1190625"/>
              <a:gd name="connsiteX6" fmla="*/ 371475 w 1428750"/>
              <a:gd name="connsiteY6" fmla="*/ 419100 h 1190625"/>
              <a:gd name="connsiteX7" fmla="*/ 390525 w 1428750"/>
              <a:gd name="connsiteY7" fmla="*/ 447675 h 1190625"/>
              <a:gd name="connsiteX8" fmla="*/ 419100 w 1428750"/>
              <a:gd name="connsiteY8" fmla="*/ 476250 h 1190625"/>
              <a:gd name="connsiteX9" fmla="*/ 485775 w 1428750"/>
              <a:gd name="connsiteY9" fmla="*/ 552450 h 1190625"/>
              <a:gd name="connsiteX10" fmla="*/ 504825 w 1428750"/>
              <a:gd name="connsiteY10" fmla="*/ 581025 h 1190625"/>
              <a:gd name="connsiteX11" fmla="*/ 533400 w 1428750"/>
              <a:gd name="connsiteY11" fmla="*/ 590550 h 1190625"/>
              <a:gd name="connsiteX12" fmla="*/ 561975 w 1428750"/>
              <a:gd name="connsiteY12" fmla="*/ 609600 h 1190625"/>
              <a:gd name="connsiteX13" fmla="*/ 590550 w 1428750"/>
              <a:gd name="connsiteY13" fmla="*/ 590550 h 1190625"/>
              <a:gd name="connsiteX14" fmla="*/ 619125 w 1428750"/>
              <a:gd name="connsiteY14" fmla="*/ 533400 h 1190625"/>
              <a:gd name="connsiteX15" fmla="*/ 609600 w 1428750"/>
              <a:gd name="connsiteY15" fmla="*/ 504825 h 1190625"/>
              <a:gd name="connsiteX16" fmla="*/ 552450 w 1428750"/>
              <a:gd name="connsiteY16" fmla="*/ 485775 h 1190625"/>
              <a:gd name="connsiteX17" fmla="*/ 581025 w 1428750"/>
              <a:gd name="connsiteY17" fmla="*/ 466725 h 1190625"/>
              <a:gd name="connsiteX18" fmla="*/ 609600 w 1428750"/>
              <a:gd name="connsiteY18" fmla="*/ 457200 h 1190625"/>
              <a:gd name="connsiteX19" fmla="*/ 647700 w 1428750"/>
              <a:gd name="connsiteY19" fmla="*/ 400050 h 1190625"/>
              <a:gd name="connsiteX20" fmla="*/ 704850 w 1428750"/>
              <a:gd name="connsiteY20" fmla="*/ 352425 h 1190625"/>
              <a:gd name="connsiteX21" fmla="*/ 819150 w 1428750"/>
              <a:gd name="connsiteY21" fmla="*/ 361950 h 1190625"/>
              <a:gd name="connsiteX22" fmla="*/ 857250 w 1428750"/>
              <a:gd name="connsiteY22" fmla="*/ 419100 h 1190625"/>
              <a:gd name="connsiteX23" fmla="*/ 847725 w 1428750"/>
              <a:gd name="connsiteY23" fmla="*/ 476250 h 1190625"/>
              <a:gd name="connsiteX24" fmla="*/ 838200 w 1428750"/>
              <a:gd name="connsiteY24" fmla="*/ 504825 h 1190625"/>
              <a:gd name="connsiteX25" fmla="*/ 847725 w 1428750"/>
              <a:gd name="connsiteY25" fmla="*/ 561975 h 1190625"/>
              <a:gd name="connsiteX26" fmla="*/ 857250 w 1428750"/>
              <a:gd name="connsiteY26" fmla="*/ 590550 h 1190625"/>
              <a:gd name="connsiteX27" fmla="*/ 885825 w 1428750"/>
              <a:gd name="connsiteY27" fmla="*/ 600075 h 1190625"/>
              <a:gd name="connsiteX28" fmla="*/ 923925 w 1428750"/>
              <a:gd name="connsiteY28" fmla="*/ 552450 h 1190625"/>
              <a:gd name="connsiteX29" fmla="*/ 971550 w 1428750"/>
              <a:gd name="connsiteY29" fmla="*/ 504825 h 1190625"/>
              <a:gd name="connsiteX30" fmla="*/ 1038225 w 1428750"/>
              <a:gd name="connsiteY30" fmla="*/ 428625 h 1190625"/>
              <a:gd name="connsiteX31" fmla="*/ 1085850 w 1428750"/>
              <a:gd name="connsiteY31" fmla="*/ 381000 h 1190625"/>
              <a:gd name="connsiteX32" fmla="*/ 1104900 w 1428750"/>
              <a:gd name="connsiteY32" fmla="*/ 352425 h 1190625"/>
              <a:gd name="connsiteX33" fmla="*/ 1133475 w 1428750"/>
              <a:gd name="connsiteY33" fmla="*/ 323850 h 1190625"/>
              <a:gd name="connsiteX34" fmla="*/ 1171575 w 1428750"/>
              <a:gd name="connsiteY34" fmla="*/ 266700 h 1190625"/>
              <a:gd name="connsiteX35" fmla="*/ 1209675 w 1428750"/>
              <a:gd name="connsiteY35" fmla="*/ 209550 h 1190625"/>
              <a:gd name="connsiteX36" fmla="*/ 1228725 w 1428750"/>
              <a:gd name="connsiteY36" fmla="*/ 180975 h 1190625"/>
              <a:gd name="connsiteX37" fmla="*/ 1257300 w 1428750"/>
              <a:gd name="connsiteY37" fmla="*/ 152400 h 1190625"/>
              <a:gd name="connsiteX38" fmla="*/ 1266825 w 1428750"/>
              <a:gd name="connsiteY38" fmla="*/ 123825 h 1190625"/>
              <a:gd name="connsiteX39" fmla="*/ 1333500 w 1428750"/>
              <a:gd name="connsiteY39" fmla="*/ 47625 h 1190625"/>
              <a:gd name="connsiteX40" fmla="*/ 1371600 w 1428750"/>
              <a:gd name="connsiteY40" fmla="*/ 28575 h 1190625"/>
              <a:gd name="connsiteX41" fmla="*/ 1428750 w 1428750"/>
              <a:gd name="connsiteY41" fmla="*/ 0 h 1190625"/>
              <a:gd name="connsiteX42" fmla="*/ 1409700 w 1428750"/>
              <a:gd name="connsiteY42" fmla="*/ 57150 h 1190625"/>
              <a:gd name="connsiteX43" fmla="*/ 1381125 w 1428750"/>
              <a:gd name="connsiteY43" fmla="*/ 123825 h 1190625"/>
              <a:gd name="connsiteX44" fmla="*/ 1371600 w 1428750"/>
              <a:gd name="connsiteY44" fmla="*/ 171450 h 1190625"/>
              <a:gd name="connsiteX45" fmla="*/ 1362075 w 1428750"/>
              <a:gd name="connsiteY45" fmla="*/ 209550 h 1190625"/>
              <a:gd name="connsiteX46" fmla="*/ 1352550 w 1428750"/>
              <a:gd name="connsiteY46" fmla="*/ 361950 h 1190625"/>
              <a:gd name="connsiteX47" fmla="*/ 1333500 w 1428750"/>
              <a:gd name="connsiteY47" fmla="*/ 447675 h 1190625"/>
              <a:gd name="connsiteX48" fmla="*/ 1314450 w 1428750"/>
              <a:gd name="connsiteY48" fmla="*/ 552450 h 1190625"/>
              <a:gd name="connsiteX49" fmla="*/ 1304925 w 1428750"/>
              <a:gd name="connsiteY49" fmla="*/ 581025 h 1190625"/>
              <a:gd name="connsiteX50" fmla="*/ 1295400 w 1428750"/>
              <a:gd name="connsiteY50" fmla="*/ 628650 h 1190625"/>
              <a:gd name="connsiteX51" fmla="*/ 1276350 w 1428750"/>
              <a:gd name="connsiteY51" fmla="*/ 685800 h 1190625"/>
              <a:gd name="connsiteX52" fmla="*/ 1266825 w 1428750"/>
              <a:gd name="connsiteY52" fmla="*/ 723900 h 1190625"/>
              <a:gd name="connsiteX53" fmla="*/ 1247775 w 1428750"/>
              <a:gd name="connsiteY53" fmla="*/ 781050 h 1190625"/>
              <a:gd name="connsiteX54" fmla="*/ 1238250 w 1428750"/>
              <a:gd name="connsiteY54" fmla="*/ 809625 h 1190625"/>
              <a:gd name="connsiteX55" fmla="*/ 1219200 w 1428750"/>
              <a:gd name="connsiteY55" fmla="*/ 885825 h 1190625"/>
              <a:gd name="connsiteX56" fmla="*/ 1152525 w 1428750"/>
              <a:gd name="connsiteY56" fmla="*/ 971550 h 1190625"/>
              <a:gd name="connsiteX57" fmla="*/ 1104900 w 1428750"/>
              <a:gd name="connsiteY57" fmla="*/ 1009650 h 1190625"/>
              <a:gd name="connsiteX58" fmla="*/ 1057275 w 1428750"/>
              <a:gd name="connsiteY58" fmla="*/ 1057275 h 1190625"/>
              <a:gd name="connsiteX59" fmla="*/ 1009650 w 1428750"/>
              <a:gd name="connsiteY59" fmla="*/ 1104900 h 1190625"/>
              <a:gd name="connsiteX60" fmla="*/ 962025 w 1428750"/>
              <a:gd name="connsiteY60" fmla="*/ 1066800 h 1190625"/>
              <a:gd name="connsiteX61" fmla="*/ 933450 w 1428750"/>
              <a:gd name="connsiteY61" fmla="*/ 1047750 h 1190625"/>
              <a:gd name="connsiteX62" fmla="*/ 904875 w 1428750"/>
              <a:gd name="connsiteY62" fmla="*/ 1019175 h 1190625"/>
              <a:gd name="connsiteX63" fmla="*/ 847725 w 1428750"/>
              <a:gd name="connsiteY63" fmla="*/ 990600 h 1190625"/>
              <a:gd name="connsiteX64" fmla="*/ 895350 w 1428750"/>
              <a:gd name="connsiteY64" fmla="*/ 1076325 h 1190625"/>
              <a:gd name="connsiteX65" fmla="*/ 866775 w 1428750"/>
              <a:gd name="connsiteY65" fmla="*/ 1143000 h 1190625"/>
              <a:gd name="connsiteX66" fmla="*/ 838200 w 1428750"/>
              <a:gd name="connsiteY66" fmla="*/ 1162050 h 1190625"/>
              <a:gd name="connsiteX67" fmla="*/ 590550 w 1428750"/>
              <a:gd name="connsiteY67" fmla="*/ 1190625 h 1190625"/>
              <a:gd name="connsiteX68" fmla="*/ 561975 w 1428750"/>
              <a:gd name="connsiteY68" fmla="*/ 1152525 h 1190625"/>
              <a:gd name="connsiteX69" fmla="*/ 609600 w 1428750"/>
              <a:gd name="connsiteY69" fmla="*/ 1019175 h 1190625"/>
              <a:gd name="connsiteX70" fmla="*/ 638175 w 1428750"/>
              <a:gd name="connsiteY70" fmla="*/ 1009650 h 1190625"/>
              <a:gd name="connsiteX71" fmla="*/ 647700 w 1428750"/>
              <a:gd name="connsiteY71" fmla="*/ 981075 h 1190625"/>
              <a:gd name="connsiteX72" fmla="*/ 619125 w 1428750"/>
              <a:gd name="connsiteY72" fmla="*/ 990600 h 1190625"/>
              <a:gd name="connsiteX73" fmla="*/ 561975 w 1428750"/>
              <a:gd name="connsiteY73" fmla="*/ 1019175 h 1190625"/>
              <a:gd name="connsiteX74" fmla="*/ 542925 w 1428750"/>
              <a:gd name="connsiteY74" fmla="*/ 1047750 h 1190625"/>
              <a:gd name="connsiteX75" fmla="*/ 514350 w 1428750"/>
              <a:gd name="connsiteY75" fmla="*/ 1057275 h 1190625"/>
              <a:gd name="connsiteX76" fmla="*/ 485775 w 1428750"/>
              <a:gd name="connsiteY76" fmla="*/ 1076325 h 1190625"/>
              <a:gd name="connsiteX77" fmla="*/ 438150 w 1428750"/>
              <a:gd name="connsiteY77" fmla="*/ 1066800 h 1190625"/>
              <a:gd name="connsiteX78" fmla="*/ 400050 w 1428750"/>
              <a:gd name="connsiteY78" fmla="*/ 1009650 h 1190625"/>
              <a:gd name="connsiteX79" fmla="*/ 371475 w 1428750"/>
              <a:gd name="connsiteY79" fmla="*/ 952500 h 1190625"/>
              <a:gd name="connsiteX80" fmla="*/ 352425 w 1428750"/>
              <a:gd name="connsiteY80" fmla="*/ 923925 h 1190625"/>
              <a:gd name="connsiteX81" fmla="*/ 342900 w 1428750"/>
              <a:gd name="connsiteY81" fmla="*/ 895350 h 1190625"/>
              <a:gd name="connsiteX82" fmla="*/ 323850 w 1428750"/>
              <a:gd name="connsiteY82" fmla="*/ 866775 h 1190625"/>
              <a:gd name="connsiteX83" fmla="*/ 304800 w 1428750"/>
              <a:gd name="connsiteY83" fmla="*/ 809625 h 1190625"/>
              <a:gd name="connsiteX84" fmla="*/ 276225 w 1428750"/>
              <a:gd name="connsiteY84" fmla="*/ 752475 h 1190625"/>
              <a:gd name="connsiteX85" fmla="*/ 257175 w 1428750"/>
              <a:gd name="connsiteY85" fmla="*/ 723900 h 1190625"/>
              <a:gd name="connsiteX86" fmla="*/ 238125 w 1428750"/>
              <a:gd name="connsiteY86" fmla="*/ 685800 h 1190625"/>
              <a:gd name="connsiteX87" fmla="*/ 219075 w 1428750"/>
              <a:gd name="connsiteY87" fmla="*/ 657225 h 1190625"/>
              <a:gd name="connsiteX88" fmla="*/ 209550 w 1428750"/>
              <a:gd name="connsiteY88" fmla="*/ 628650 h 1190625"/>
              <a:gd name="connsiteX89" fmla="*/ 190500 w 1428750"/>
              <a:gd name="connsiteY89" fmla="*/ 581025 h 1190625"/>
              <a:gd name="connsiteX90" fmla="*/ 180975 w 1428750"/>
              <a:gd name="connsiteY90" fmla="*/ 552450 h 1190625"/>
              <a:gd name="connsiteX91" fmla="*/ 142875 w 1428750"/>
              <a:gd name="connsiteY91" fmla="*/ 495300 h 1190625"/>
              <a:gd name="connsiteX92" fmla="*/ 114300 w 1428750"/>
              <a:gd name="connsiteY92" fmla="*/ 409575 h 1190625"/>
              <a:gd name="connsiteX93" fmla="*/ 104775 w 1428750"/>
              <a:gd name="connsiteY93" fmla="*/ 381000 h 1190625"/>
              <a:gd name="connsiteX94" fmla="*/ 85725 w 1428750"/>
              <a:gd name="connsiteY94" fmla="*/ 352425 h 1190625"/>
              <a:gd name="connsiteX95" fmla="*/ 66675 w 1428750"/>
              <a:gd name="connsiteY95" fmla="*/ 285750 h 1190625"/>
              <a:gd name="connsiteX96" fmla="*/ 57150 w 1428750"/>
              <a:gd name="connsiteY96" fmla="*/ 247650 h 1190625"/>
              <a:gd name="connsiteX97" fmla="*/ 28575 w 1428750"/>
              <a:gd name="connsiteY97" fmla="*/ 161925 h 1190625"/>
              <a:gd name="connsiteX98" fmla="*/ 9525 w 1428750"/>
              <a:gd name="connsiteY98" fmla="*/ 104775 h 1190625"/>
              <a:gd name="connsiteX99" fmla="*/ 0 w 1428750"/>
              <a:gd name="connsiteY99" fmla="*/ 76200 h 1190625"/>
              <a:gd name="connsiteX100" fmla="*/ 28575 w 1428750"/>
              <a:gd name="connsiteY100" fmla="*/ 57150 h 1190625"/>
              <a:gd name="connsiteX101" fmla="*/ 138113 w 1428750"/>
              <a:gd name="connsiteY101"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276225 w 1428750"/>
              <a:gd name="connsiteY3" fmla="*/ 333375 h 1190625"/>
              <a:gd name="connsiteX4" fmla="*/ 304800 w 1428750"/>
              <a:gd name="connsiteY4" fmla="*/ 361950 h 1190625"/>
              <a:gd name="connsiteX5" fmla="*/ 371475 w 1428750"/>
              <a:gd name="connsiteY5" fmla="*/ 419100 h 1190625"/>
              <a:gd name="connsiteX6" fmla="*/ 390525 w 1428750"/>
              <a:gd name="connsiteY6" fmla="*/ 447675 h 1190625"/>
              <a:gd name="connsiteX7" fmla="*/ 419100 w 1428750"/>
              <a:gd name="connsiteY7" fmla="*/ 476250 h 1190625"/>
              <a:gd name="connsiteX8" fmla="*/ 485775 w 1428750"/>
              <a:gd name="connsiteY8" fmla="*/ 552450 h 1190625"/>
              <a:gd name="connsiteX9" fmla="*/ 504825 w 1428750"/>
              <a:gd name="connsiteY9" fmla="*/ 581025 h 1190625"/>
              <a:gd name="connsiteX10" fmla="*/ 533400 w 1428750"/>
              <a:gd name="connsiteY10" fmla="*/ 590550 h 1190625"/>
              <a:gd name="connsiteX11" fmla="*/ 561975 w 1428750"/>
              <a:gd name="connsiteY11" fmla="*/ 609600 h 1190625"/>
              <a:gd name="connsiteX12" fmla="*/ 590550 w 1428750"/>
              <a:gd name="connsiteY12" fmla="*/ 590550 h 1190625"/>
              <a:gd name="connsiteX13" fmla="*/ 619125 w 1428750"/>
              <a:gd name="connsiteY13" fmla="*/ 533400 h 1190625"/>
              <a:gd name="connsiteX14" fmla="*/ 609600 w 1428750"/>
              <a:gd name="connsiteY14" fmla="*/ 504825 h 1190625"/>
              <a:gd name="connsiteX15" fmla="*/ 552450 w 1428750"/>
              <a:gd name="connsiteY15" fmla="*/ 485775 h 1190625"/>
              <a:gd name="connsiteX16" fmla="*/ 581025 w 1428750"/>
              <a:gd name="connsiteY16" fmla="*/ 466725 h 1190625"/>
              <a:gd name="connsiteX17" fmla="*/ 609600 w 1428750"/>
              <a:gd name="connsiteY17" fmla="*/ 457200 h 1190625"/>
              <a:gd name="connsiteX18" fmla="*/ 647700 w 1428750"/>
              <a:gd name="connsiteY18" fmla="*/ 400050 h 1190625"/>
              <a:gd name="connsiteX19" fmla="*/ 704850 w 1428750"/>
              <a:gd name="connsiteY19" fmla="*/ 352425 h 1190625"/>
              <a:gd name="connsiteX20" fmla="*/ 819150 w 1428750"/>
              <a:gd name="connsiteY20" fmla="*/ 361950 h 1190625"/>
              <a:gd name="connsiteX21" fmla="*/ 857250 w 1428750"/>
              <a:gd name="connsiteY21" fmla="*/ 419100 h 1190625"/>
              <a:gd name="connsiteX22" fmla="*/ 847725 w 1428750"/>
              <a:gd name="connsiteY22" fmla="*/ 476250 h 1190625"/>
              <a:gd name="connsiteX23" fmla="*/ 838200 w 1428750"/>
              <a:gd name="connsiteY23" fmla="*/ 504825 h 1190625"/>
              <a:gd name="connsiteX24" fmla="*/ 847725 w 1428750"/>
              <a:gd name="connsiteY24" fmla="*/ 561975 h 1190625"/>
              <a:gd name="connsiteX25" fmla="*/ 857250 w 1428750"/>
              <a:gd name="connsiteY25" fmla="*/ 590550 h 1190625"/>
              <a:gd name="connsiteX26" fmla="*/ 885825 w 1428750"/>
              <a:gd name="connsiteY26" fmla="*/ 600075 h 1190625"/>
              <a:gd name="connsiteX27" fmla="*/ 923925 w 1428750"/>
              <a:gd name="connsiteY27" fmla="*/ 552450 h 1190625"/>
              <a:gd name="connsiteX28" fmla="*/ 971550 w 1428750"/>
              <a:gd name="connsiteY28" fmla="*/ 504825 h 1190625"/>
              <a:gd name="connsiteX29" fmla="*/ 1038225 w 1428750"/>
              <a:gd name="connsiteY29" fmla="*/ 428625 h 1190625"/>
              <a:gd name="connsiteX30" fmla="*/ 1085850 w 1428750"/>
              <a:gd name="connsiteY30" fmla="*/ 381000 h 1190625"/>
              <a:gd name="connsiteX31" fmla="*/ 1104900 w 1428750"/>
              <a:gd name="connsiteY31" fmla="*/ 352425 h 1190625"/>
              <a:gd name="connsiteX32" fmla="*/ 1133475 w 1428750"/>
              <a:gd name="connsiteY32" fmla="*/ 323850 h 1190625"/>
              <a:gd name="connsiteX33" fmla="*/ 1171575 w 1428750"/>
              <a:gd name="connsiteY33" fmla="*/ 266700 h 1190625"/>
              <a:gd name="connsiteX34" fmla="*/ 1209675 w 1428750"/>
              <a:gd name="connsiteY34" fmla="*/ 209550 h 1190625"/>
              <a:gd name="connsiteX35" fmla="*/ 1228725 w 1428750"/>
              <a:gd name="connsiteY35" fmla="*/ 180975 h 1190625"/>
              <a:gd name="connsiteX36" fmla="*/ 1257300 w 1428750"/>
              <a:gd name="connsiteY36" fmla="*/ 152400 h 1190625"/>
              <a:gd name="connsiteX37" fmla="*/ 1266825 w 1428750"/>
              <a:gd name="connsiteY37" fmla="*/ 123825 h 1190625"/>
              <a:gd name="connsiteX38" fmla="*/ 1333500 w 1428750"/>
              <a:gd name="connsiteY38" fmla="*/ 47625 h 1190625"/>
              <a:gd name="connsiteX39" fmla="*/ 1371600 w 1428750"/>
              <a:gd name="connsiteY39" fmla="*/ 28575 h 1190625"/>
              <a:gd name="connsiteX40" fmla="*/ 1428750 w 1428750"/>
              <a:gd name="connsiteY40" fmla="*/ 0 h 1190625"/>
              <a:gd name="connsiteX41" fmla="*/ 1409700 w 1428750"/>
              <a:gd name="connsiteY41" fmla="*/ 57150 h 1190625"/>
              <a:gd name="connsiteX42" fmla="*/ 1381125 w 1428750"/>
              <a:gd name="connsiteY42" fmla="*/ 123825 h 1190625"/>
              <a:gd name="connsiteX43" fmla="*/ 1371600 w 1428750"/>
              <a:gd name="connsiteY43" fmla="*/ 171450 h 1190625"/>
              <a:gd name="connsiteX44" fmla="*/ 1362075 w 1428750"/>
              <a:gd name="connsiteY44" fmla="*/ 209550 h 1190625"/>
              <a:gd name="connsiteX45" fmla="*/ 1352550 w 1428750"/>
              <a:gd name="connsiteY45" fmla="*/ 361950 h 1190625"/>
              <a:gd name="connsiteX46" fmla="*/ 1333500 w 1428750"/>
              <a:gd name="connsiteY46" fmla="*/ 447675 h 1190625"/>
              <a:gd name="connsiteX47" fmla="*/ 1314450 w 1428750"/>
              <a:gd name="connsiteY47" fmla="*/ 552450 h 1190625"/>
              <a:gd name="connsiteX48" fmla="*/ 1304925 w 1428750"/>
              <a:gd name="connsiteY48" fmla="*/ 581025 h 1190625"/>
              <a:gd name="connsiteX49" fmla="*/ 1295400 w 1428750"/>
              <a:gd name="connsiteY49" fmla="*/ 628650 h 1190625"/>
              <a:gd name="connsiteX50" fmla="*/ 1276350 w 1428750"/>
              <a:gd name="connsiteY50" fmla="*/ 685800 h 1190625"/>
              <a:gd name="connsiteX51" fmla="*/ 1266825 w 1428750"/>
              <a:gd name="connsiteY51" fmla="*/ 723900 h 1190625"/>
              <a:gd name="connsiteX52" fmla="*/ 1247775 w 1428750"/>
              <a:gd name="connsiteY52" fmla="*/ 781050 h 1190625"/>
              <a:gd name="connsiteX53" fmla="*/ 1238250 w 1428750"/>
              <a:gd name="connsiteY53" fmla="*/ 809625 h 1190625"/>
              <a:gd name="connsiteX54" fmla="*/ 1219200 w 1428750"/>
              <a:gd name="connsiteY54" fmla="*/ 885825 h 1190625"/>
              <a:gd name="connsiteX55" fmla="*/ 1152525 w 1428750"/>
              <a:gd name="connsiteY55" fmla="*/ 971550 h 1190625"/>
              <a:gd name="connsiteX56" fmla="*/ 1104900 w 1428750"/>
              <a:gd name="connsiteY56" fmla="*/ 1009650 h 1190625"/>
              <a:gd name="connsiteX57" fmla="*/ 1057275 w 1428750"/>
              <a:gd name="connsiteY57" fmla="*/ 1057275 h 1190625"/>
              <a:gd name="connsiteX58" fmla="*/ 1009650 w 1428750"/>
              <a:gd name="connsiteY58" fmla="*/ 1104900 h 1190625"/>
              <a:gd name="connsiteX59" fmla="*/ 962025 w 1428750"/>
              <a:gd name="connsiteY59" fmla="*/ 1066800 h 1190625"/>
              <a:gd name="connsiteX60" fmla="*/ 933450 w 1428750"/>
              <a:gd name="connsiteY60" fmla="*/ 1047750 h 1190625"/>
              <a:gd name="connsiteX61" fmla="*/ 904875 w 1428750"/>
              <a:gd name="connsiteY61" fmla="*/ 1019175 h 1190625"/>
              <a:gd name="connsiteX62" fmla="*/ 847725 w 1428750"/>
              <a:gd name="connsiteY62" fmla="*/ 990600 h 1190625"/>
              <a:gd name="connsiteX63" fmla="*/ 895350 w 1428750"/>
              <a:gd name="connsiteY63" fmla="*/ 1076325 h 1190625"/>
              <a:gd name="connsiteX64" fmla="*/ 866775 w 1428750"/>
              <a:gd name="connsiteY64" fmla="*/ 1143000 h 1190625"/>
              <a:gd name="connsiteX65" fmla="*/ 838200 w 1428750"/>
              <a:gd name="connsiteY65" fmla="*/ 1162050 h 1190625"/>
              <a:gd name="connsiteX66" fmla="*/ 590550 w 1428750"/>
              <a:gd name="connsiteY66" fmla="*/ 1190625 h 1190625"/>
              <a:gd name="connsiteX67" fmla="*/ 561975 w 1428750"/>
              <a:gd name="connsiteY67" fmla="*/ 1152525 h 1190625"/>
              <a:gd name="connsiteX68" fmla="*/ 609600 w 1428750"/>
              <a:gd name="connsiteY68" fmla="*/ 1019175 h 1190625"/>
              <a:gd name="connsiteX69" fmla="*/ 638175 w 1428750"/>
              <a:gd name="connsiteY69" fmla="*/ 1009650 h 1190625"/>
              <a:gd name="connsiteX70" fmla="*/ 647700 w 1428750"/>
              <a:gd name="connsiteY70" fmla="*/ 981075 h 1190625"/>
              <a:gd name="connsiteX71" fmla="*/ 619125 w 1428750"/>
              <a:gd name="connsiteY71" fmla="*/ 990600 h 1190625"/>
              <a:gd name="connsiteX72" fmla="*/ 561975 w 1428750"/>
              <a:gd name="connsiteY72" fmla="*/ 1019175 h 1190625"/>
              <a:gd name="connsiteX73" fmla="*/ 542925 w 1428750"/>
              <a:gd name="connsiteY73" fmla="*/ 1047750 h 1190625"/>
              <a:gd name="connsiteX74" fmla="*/ 514350 w 1428750"/>
              <a:gd name="connsiteY74" fmla="*/ 1057275 h 1190625"/>
              <a:gd name="connsiteX75" fmla="*/ 485775 w 1428750"/>
              <a:gd name="connsiteY75" fmla="*/ 1076325 h 1190625"/>
              <a:gd name="connsiteX76" fmla="*/ 438150 w 1428750"/>
              <a:gd name="connsiteY76" fmla="*/ 1066800 h 1190625"/>
              <a:gd name="connsiteX77" fmla="*/ 400050 w 1428750"/>
              <a:gd name="connsiteY77" fmla="*/ 1009650 h 1190625"/>
              <a:gd name="connsiteX78" fmla="*/ 371475 w 1428750"/>
              <a:gd name="connsiteY78" fmla="*/ 952500 h 1190625"/>
              <a:gd name="connsiteX79" fmla="*/ 352425 w 1428750"/>
              <a:gd name="connsiteY79" fmla="*/ 923925 h 1190625"/>
              <a:gd name="connsiteX80" fmla="*/ 342900 w 1428750"/>
              <a:gd name="connsiteY80" fmla="*/ 895350 h 1190625"/>
              <a:gd name="connsiteX81" fmla="*/ 323850 w 1428750"/>
              <a:gd name="connsiteY81" fmla="*/ 866775 h 1190625"/>
              <a:gd name="connsiteX82" fmla="*/ 304800 w 1428750"/>
              <a:gd name="connsiteY82" fmla="*/ 809625 h 1190625"/>
              <a:gd name="connsiteX83" fmla="*/ 276225 w 1428750"/>
              <a:gd name="connsiteY83" fmla="*/ 752475 h 1190625"/>
              <a:gd name="connsiteX84" fmla="*/ 257175 w 1428750"/>
              <a:gd name="connsiteY84" fmla="*/ 723900 h 1190625"/>
              <a:gd name="connsiteX85" fmla="*/ 238125 w 1428750"/>
              <a:gd name="connsiteY85" fmla="*/ 685800 h 1190625"/>
              <a:gd name="connsiteX86" fmla="*/ 219075 w 1428750"/>
              <a:gd name="connsiteY86" fmla="*/ 657225 h 1190625"/>
              <a:gd name="connsiteX87" fmla="*/ 209550 w 1428750"/>
              <a:gd name="connsiteY87" fmla="*/ 628650 h 1190625"/>
              <a:gd name="connsiteX88" fmla="*/ 190500 w 1428750"/>
              <a:gd name="connsiteY88" fmla="*/ 581025 h 1190625"/>
              <a:gd name="connsiteX89" fmla="*/ 180975 w 1428750"/>
              <a:gd name="connsiteY89" fmla="*/ 552450 h 1190625"/>
              <a:gd name="connsiteX90" fmla="*/ 142875 w 1428750"/>
              <a:gd name="connsiteY90" fmla="*/ 495300 h 1190625"/>
              <a:gd name="connsiteX91" fmla="*/ 114300 w 1428750"/>
              <a:gd name="connsiteY91" fmla="*/ 409575 h 1190625"/>
              <a:gd name="connsiteX92" fmla="*/ 104775 w 1428750"/>
              <a:gd name="connsiteY92" fmla="*/ 381000 h 1190625"/>
              <a:gd name="connsiteX93" fmla="*/ 85725 w 1428750"/>
              <a:gd name="connsiteY93" fmla="*/ 352425 h 1190625"/>
              <a:gd name="connsiteX94" fmla="*/ 66675 w 1428750"/>
              <a:gd name="connsiteY94" fmla="*/ 285750 h 1190625"/>
              <a:gd name="connsiteX95" fmla="*/ 57150 w 1428750"/>
              <a:gd name="connsiteY95" fmla="*/ 247650 h 1190625"/>
              <a:gd name="connsiteX96" fmla="*/ 28575 w 1428750"/>
              <a:gd name="connsiteY96" fmla="*/ 161925 h 1190625"/>
              <a:gd name="connsiteX97" fmla="*/ 9525 w 1428750"/>
              <a:gd name="connsiteY97" fmla="*/ 104775 h 1190625"/>
              <a:gd name="connsiteX98" fmla="*/ 0 w 1428750"/>
              <a:gd name="connsiteY98" fmla="*/ 76200 h 1190625"/>
              <a:gd name="connsiteX99" fmla="*/ 28575 w 1428750"/>
              <a:gd name="connsiteY99" fmla="*/ 57150 h 1190625"/>
              <a:gd name="connsiteX100" fmla="*/ 138113 w 1428750"/>
              <a:gd name="connsiteY100"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47700 w 1428750"/>
              <a:gd name="connsiteY17" fmla="*/ 400050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895350 w 1428750"/>
              <a:gd name="connsiteY62" fmla="*/ 1076325 h 1190625"/>
              <a:gd name="connsiteX63" fmla="*/ 866775 w 1428750"/>
              <a:gd name="connsiteY63" fmla="*/ 1143000 h 1190625"/>
              <a:gd name="connsiteX64" fmla="*/ 838200 w 1428750"/>
              <a:gd name="connsiteY64" fmla="*/ 1162050 h 1190625"/>
              <a:gd name="connsiteX65" fmla="*/ 590550 w 1428750"/>
              <a:gd name="connsiteY65" fmla="*/ 1190625 h 1190625"/>
              <a:gd name="connsiteX66" fmla="*/ 561975 w 1428750"/>
              <a:gd name="connsiteY66" fmla="*/ 1152525 h 1190625"/>
              <a:gd name="connsiteX67" fmla="*/ 609600 w 1428750"/>
              <a:gd name="connsiteY67" fmla="*/ 1019175 h 1190625"/>
              <a:gd name="connsiteX68" fmla="*/ 638175 w 1428750"/>
              <a:gd name="connsiteY68" fmla="*/ 1009650 h 1190625"/>
              <a:gd name="connsiteX69" fmla="*/ 647700 w 1428750"/>
              <a:gd name="connsiteY69" fmla="*/ 981075 h 1190625"/>
              <a:gd name="connsiteX70" fmla="*/ 619125 w 1428750"/>
              <a:gd name="connsiteY70" fmla="*/ 990600 h 1190625"/>
              <a:gd name="connsiteX71" fmla="*/ 561975 w 1428750"/>
              <a:gd name="connsiteY71" fmla="*/ 1019175 h 1190625"/>
              <a:gd name="connsiteX72" fmla="*/ 542925 w 1428750"/>
              <a:gd name="connsiteY72" fmla="*/ 1047750 h 1190625"/>
              <a:gd name="connsiteX73" fmla="*/ 514350 w 1428750"/>
              <a:gd name="connsiteY73" fmla="*/ 1057275 h 1190625"/>
              <a:gd name="connsiteX74" fmla="*/ 485775 w 1428750"/>
              <a:gd name="connsiteY74" fmla="*/ 1076325 h 1190625"/>
              <a:gd name="connsiteX75" fmla="*/ 438150 w 1428750"/>
              <a:gd name="connsiteY75" fmla="*/ 1066800 h 1190625"/>
              <a:gd name="connsiteX76" fmla="*/ 400050 w 1428750"/>
              <a:gd name="connsiteY76" fmla="*/ 1009650 h 1190625"/>
              <a:gd name="connsiteX77" fmla="*/ 371475 w 1428750"/>
              <a:gd name="connsiteY77" fmla="*/ 952500 h 1190625"/>
              <a:gd name="connsiteX78" fmla="*/ 352425 w 1428750"/>
              <a:gd name="connsiteY78" fmla="*/ 923925 h 1190625"/>
              <a:gd name="connsiteX79" fmla="*/ 342900 w 1428750"/>
              <a:gd name="connsiteY79" fmla="*/ 895350 h 1190625"/>
              <a:gd name="connsiteX80" fmla="*/ 323850 w 1428750"/>
              <a:gd name="connsiteY80" fmla="*/ 866775 h 1190625"/>
              <a:gd name="connsiteX81" fmla="*/ 304800 w 1428750"/>
              <a:gd name="connsiteY81" fmla="*/ 809625 h 1190625"/>
              <a:gd name="connsiteX82" fmla="*/ 276225 w 1428750"/>
              <a:gd name="connsiteY82" fmla="*/ 752475 h 1190625"/>
              <a:gd name="connsiteX83" fmla="*/ 257175 w 1428750"/>
              <a:gd name="connsiteY83" fmla="*/ 723900 h 1190625"/>
              <a:gd name="connsiteX84" fmla="*/ 238125 w 1428750"/>
              <a:gd name="connsiteY84" fmla="*/ 685800 h 1190625"/>
              <a:gd name="connsiteX85" fmla="*/ 219075 w 1428750"/>
              <a:gd name="connsiteY85" fmla="*/ 657225 h 1190625"/>
              <a:gd name="connsiteX86" fmla="*/ 209550 w 1428750"/>
              <a:gd name="connsiteY86" fmla="*/ 628650 h 1190625"/>
              <a:gd name="connsiteX87" fmla="*/ 190500 w 1428750"/>
              <a:gd name="connsiteY87" fmla="*/ 581025 h 1190625"/>
              <a:gd name="connsiteX88" fmla="*/ 180975 w 1428750"/>
              <a:gd name="connsiteY88" fmla="*/ 552450 h 1190625"/>
              <a:gd name="connsiteX89" fmla="*/ 142875 w 1428750"/>
              <a:gd name="connsiteY89" fmla="*/ 495300 h 1190625"/>
              <a:gd name="connsiteX90" fmla="*/ 114300 w 1428750"/>
              <a:gd name="connsiteY90" fmla="*/ 409575 h 1190625"/>
              <a:gd name="connsiteX91" fmla="*/ 104775 w 1428750"/>
              <a:gd name="connsiteY91" fmla="*/ 381000 h 1190625"/>
              <a:gd name="connsiteX92" fmla="*/ 85725 w 1428750"/>
              <a:gd name="connsiteY92" fmla="*/ 352425 h 1190625"/>
              <a:gd name="connsiteX93" fmla="*/ 66675 w 1428750"/>
              <a:gd name="connsiteY93" fmla="*/ 285750 h 1190625"/>
              <a:gd name="connsiteX94" fmla="*/ 57150 w 1428750"/>
              <a:gd name="connsiteY94" fmla="*/ 247650 h 1190625"/>
              <a:gd name="connsiteX95" fmla="*/ 28575 w 1428750"/>
              <a:gd name="connsiteY95" fmla="*/ 161925 h 1190625"/>
              <a:gd name="connsiteX96" fmla="*/ 9525 w 1428750"/>
              <a:gd name="connsiteY96" fmla="*/ 104775 h 1190625"/>
              <a:gd name="connsiteX97" fmla="*/ 0 w 1428750"/>
              <a:gd name="connsiteY97" fmla="*/ 76200 h 1190625"/>
              <a:gd name="connsiteX98" fmla="*/ 28575 w 1428750"/>
              <a:gd name="connsiteY98" fmla="*/ 57150 h 1190625"/>
              <a:gd name="connsiteX99" fmla="*/ 138113 w 1428750"/>
              <a:gd name="connsiteY99"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52463 w 1428750"/>
              <a:gd name="connsiteY17" fmla="*/ 385763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895350 w 1428750"/>
              <a:gd name="connsiteY62" fmla="*/ 1076325 h 1190625"/>
              <a:gd name="connsiteX63" fmla="*/ 866775 w 1428750"/>
              <a:gd name="connsiteY63" fmla="*/ 1143000 h 1190625"/>
              <a:gd name="connsiteX64" fmla="*/ 838200 w 1428750"/>
              <a:gd name="connsiteY64" fmla="*/ 1162050 h 1190625"/>
              <a:gd name="connsiteX65" fmla="*/ 590550 w 1428750"/>
              <a:gd name="connsiteY65" fmla="*/ 1190625 h 1190625"/>
              <a:gd name="connsiteX66" fmla="*/ 561975 w 1428750"/>
              <a:gd name="connsiteY66" fmla="*/ 1152525 h 1190625"/>
              <a:gd name="connsiteX67" fmla="*/ 609600 w 1428750"/>
              <a:gd name="connsiteY67" fmla="*/ 1019175 h 1190625"/>
              <a:gd name="connsiteX68" fmla="*/ 638175 w 1428750"/>
              <a:gd name="connsiteY68" fmla="*/ 1009650 h 1190625"/>
              <a:gd name="connsiteX69" fmla="*/ 647700 w 1428750"/>
              <a:gd name="connsiteY69" fmla="*/ 981075 h 1190625"/>
              <a:gd name="connsiteX70" fmla="*/ 619125 w 1428750"/>
              <a:gd name="connsiteY70" fmla="*/ 990600 h 1190625"/>
              <a:gd name="connsiteX71" fmla="*/ 561975 w 1428750"/>
              <a:gd name="connsiteY71" fmla="*/ 1019175 h 1190625"/>
              <a:gd name="connsiteX72" fmla="*/ 542925 w 1428750"/>
              <a:gd name="connsiteY72" fmla="*/ 1047750 h 1190625"/>
              <a:gd name="connsiteX73" fmla="*/ 514350 w 1428750"/>
              <a:gd name="connsiteY73" fmla="*/ 1057275 h 1190625"/>
              <a:gd name="connsiteX74" fmla="*/ 485775 w 1428750"/>
              <a:gd name="connsiteY74" fmla="*/ 1076325 h 1190625"/>
              <a:gd name="connsiteX75" fmla="*/ 438150 w 1428750"/>
              <a:gd name="connsiteY75" fmla="*/ 1066800 h 1190625"/>
              <a:gd name="connsiteX76" fmla="*/ 400050 w 1428750"/>
              <a:gd name="connsiteY76" fmla="*/ 1009650 h 1190625"/>
              <a:gd name="connsiteX77" fmla="*/ 371475 w 1428750"/>
              <a:gd name="connsiteY77" fmla="*/ 952500 h 1190625"/>
              <a:gd name="connsiteX78" fmla="*/ 352425 w 1428750"/>
              <a:gd name="connsiteY78" fmla="*/ 923925 h 1190625"/>
              <a:gd name="connsiteX79" fmla="*/ 342900 w 1428750"/>
              <a:gd name="connsiteY79" fmla="*/ 895350 h 1190625"/>
              <a:gd name="connsiteX80" fmla="*/ 323850 w 1428750"/>
              <a:gd name="connsiteY80" fmla="*/ 866775 h 1190625"/>
              <a:gd name="connsiteX81" fmla="*/ 304800 w 1428750"/>
              <a:gd name="connsiteY81" fmla="*/ 809625 h 1190625"/>
              <a:gd name="connsiteX82" fmla="*/ 276225 w 1428750"/>
              <a:gd name="connsiteY82" fmla="*/ 752475 h 1190625"/>
              <a:gd name="connsiteX83" fmla="*/ 257175 w 1428750"/>
              <a:gd name="connsiteY83" fmla="*/ 723900 h 1190625"/>
              <a:gd name="connsiteX84" fmla="*/ 238125 w 1428750"/>
              <a:gd name="connsiteY84" fmla="*/ 685800 h 1190625"/>
              <a:gd name="connsiteX85" fmla="*/ 219075 w 1428750"/>
              <a:gd name="connsiteY85" fmla="*/ 657225 h 1190625"/>
              <a:gd name="connsiteX86" fmla="*/ 209550 w 1428750"/>
              <a:gd name="connsiteY86" fmla="*/ 628650 h 1190625"/>
              <a:gd name="connsiteX87" fmla="*/ 190500 w 1428750"/>
              <a:gd name="connsiteY87" fmla="*/ 581025 h 1190625"/>
              <a:gd name="connsiteX88" fmla="*/ 180975 w 1428750"/>
              <a:gd name="connsiteY88" fmla="*/ 552450 h 1190625"/>
              <a:gd name="connsiteX89" fmla="*/ 142875 w 1428750"/>
              <a:gd name="connsiteY89" fmla="*/ 495300 h 1190625"/>
              <a:gd name="connsiteX90" fmla="*/ 114300 w 1428750"/>
              <a:gd name="connsiteY90" fmla="*/ 409575 h 1190625"/>
              <a:gd name="connsiteX91" fmla="*/ 104775 w 1428750"/>
              <a:gd name="connsiteY91" fmla="*/ 381000 h 1190625"/>
              <a:gd name="connsiteX92" fmla="*/ 85725 w 1428750"/>
              <a:gd name="connsiteY92" fmla="*/ 352425 h 1190625"/>
              <a:gd name="connsiteX93" fmla="*/ 66675 w 1428750"/>
              <a:gd name="connsiteY93" fmla="*/ 285750 h 1190625"/>
              <a:gd name="connsiteX94" fmla="*/ 57150 w 1428750"/>
              <a:gd name="connsiteY94" fmla="*/ 247650 h 1190625"/>
              <a:gd name="connsiteX95" fmla="*/ 28575 w 1428750"/>
              <a:gd name="connsiteY95" fmla="*/ 161925 h 1190625"/>
              <a:gd name="connsiteX96" fmla="*/ 9525 w 1428750"/>
              <a:gd name="connsiteY96" fmla="*/ 104775 h 1190625"/>
              <a:gd name="connsiteX97" fmla="*/ 0 w 1428750"/>
              <a:gd name="connsiteY97" fmla="*/ 76200 h 1190625"/>
              <a:gd name="connsiteX98" fmla="*/ 28575 w 1428750"/>
              <a:gd name="connsiteY98" fmla="*/ 57150 h 1190625"/>
              <a:gd name="connsiteX99" fmla="*/ 138113 w 1428750"/>
              <a:gd name="connsiteY99"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52463 w 1428750"/>
              <a:gd name="connsiteY17" fmla="*/ 385763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895350 w 1428750"/>
              <a:gd name="connsiteY62" fmla="*/ 1076325 h 1190625"/>
              <a:gd name="connsiteX63" fmla="*/ 866775 w 1428750"/>
              <a:gd name="connsiteY63" fmla="*/ 1143000 h 1190625"/>
              <a:gd name="connsiteX64" fmla="*/ 838200 w 1428750"/>
              <a:gd name="connsiteY64" fmla="*/ 1162050 h 1190625"/>
              <a:gd name="connsiteX65" fmla="*/ 590550 w 1428750"/>
              <a:gd name="connsiteY65" fmla="*/ 1190625 h 1190625"/>
              <a:gd name="connsiteX66" fmla="*/ 561975 w 1428750"/>
              <a:gd name="connsiteY66" fmla="*/ 1152525 h 1190625"/>
              <a:gd name="connsiteX67" fmla="*/ 590550 w 1428750"/>
              <a:gd name="connsiteY67" fmla="*/ 1076325 h 1190625"/>
              <a:gd name="connsiteX68" fmla="*/ 638175 w 1428750"/>
              <a:gd name="connsiteY68" fmla="*/ 1009650 h 1190625"/>
              <a:gd name="connsiteX69" fmla="*/ 647700 w 1428750"/>
              <a:gd name="connsiteY69" fmla="*/ 981075 h 1190625"/>
              <a:gd name="connsiteX70" fmla="*/ 619125 w 1428750"/>
              <a:gd name="connsiteY70" fmla="*/ 990600 h 1190625"/>
              <a:gd name="connsiteX71" fmla="*/ 561975 w 1428750"/>
              <a:gd name="connsiteY71" fmla="*/ 1019175 h 1190625"/>
              <a:gd name="connsiteX72" fmla="*/ 542925 w 1428750"/>
              <a:gd name="connsiteY72" fmla="*/ 1047750 h 1190625"/>
              <a:gd name="connsiteX73" fmla="*/ 514350 w 1428750"/>
              <a:gd name="connsiteY73" fmla="*/ 1057275 h 1190625"/>
              <a:gd name="connsiteX74" fmla="*/ 485775 w 1428750"/>
              <a:gd name="connsiteY74" fmla="*/ 1076325 h 1190625"/>
              <a:gd name="connsiteX75" fmla="*/ 438150 w 1428750"/>
              <a:gd name="connsiteY75" fmla="*/ 1066800 h 1190625"/>
              <a:gd name="connsiteX76" fmla="*/ 400050 w 1428750"/>
              <a:gd name="connsiteY76" fmla="*/ 1009650 h 1190625"/>
              <a:gd name="connsiteX77" fmla="*/ 371475 w 1428750"/>
              <a:gd name="connsiteY77" fmla="*/ 952500 h 1190625"/>
              <a:gd name="connsiteX78" fmla="*/ 352425 w 1428750"/>
              <a:gd name="connsiteY78" fmla="*/ 923925 h 1190625"/>
              <a:gd name="connsiteX79" fmla="*/ 342900 w 1428750"/>
              <a:gd name="connsiteY79" fmla="*/ 895350 h 1190625"/>
              <a:gd name="connsiteX80" fmla="*/ 323850 w 1428750"/>
              <a:gd name="connsiteY80" fmla="*/ 866775 h 1190625"/>
              <a:gd name="connsiteX81" fmla="*/ 304800 w 1428750"/>
              <a:gd name="connsiteY81" fmla="*/ 809625 h 1190625"/>
              <a:gd name="connsiteX82" fmla="*/ 276225 w 1428750"/>
              <a:gd name="connsiteY82" fmla="*/ 752475 h 1190625"/>
              <a:gd name="connsiteX83" fmla="*/ 257175 w 1428750"/>
              <a:gd name="connsiteY83" fmla="*/ 723900 h 1190625"/>
              <a:gd name="connsiteX84" fmla="*/ 238125 w 1428750"/>
              <a:gd name="connsiteY84" fmla="*/ 685800 h 1190625"/>
              <a:gd name="connsiteX85" fmla="*/ 219075 w 1428750"/>
              <a:gd name="connsiteY85" fmla="*/ 657225 h 1190625"/>
              <a:gd name="connsiteX86" fmla="*/ 209550 w 1428750"/>
              <a:gd name="connsiteY86" fmla="*/ 628650 h 1190625"/>
              <a:gd name="connsiteX87" fmla="*/ 190500 w 1428750"/>
              <a:gd name="connsiteY87" fmla="*/ 581025 h 1190625"/>
              <a:gd name="connsiteX88" fmla="*/ 180975 w 1428750"/>
              <a:gd name="connsiteY88" fmla="*/ 552450 h 1190625"/>
              <a:gd name="connsiteX89" fmla="*/ 142875 w 1428750"/>
              <a:gd name="connsiteY89" fmla="*/ 495300 h 1190625"/>
              <a:gd name="connsiteX90" fmla="*/ 114300 w 1428750"/>
              <a:gd name="connsiteY90" fmla="*/ 409575 h 1190625"/>
              <a:gd name="connsiteX91" fmla="*/ 104775 w 1428750"/>
              <a:gd name="connsiteY91" fmla="*/ 381000 h 1190625"/>
              <a:gd name="connsiteX92" fmla="*/ 85725 w 1428750"/>
              <a:gd name="connsiteY92" fmla="*/ 352425 h 1190625"/>
              <a:gd name="connsiteX93" fmla="*/ 66675 w 1428750"/>
              <a:gd name="connsiteY93" fmla="*/ 285750 h 1190625"/>
              <a:gd name="connsiteX94" fmla="*/ 57150 w 1428750"/>
              <a:gd name="connsiteY94" fmla="*/ 247650 h 1190625"/>
              <a:gd name="connsiteX95" fmla="*/ 28575 w 1428750"/>
              <a:gd name="connsiteY95" fmla="*/ 161925 h 1190625"/>
              <a:gd name="connsiteX96" fmla="*/ 9525 w 1428750"/>
              <a:gd name="connsiteY96" fmla="*/ 104775 h 1190625"/>
              <a:gd name="connsiteX97" fmla="*/ 0 w 1428750"/>
              <a:gd name="connsiteY97" fmla="*/ 76200 h 1190625"/>
              <a:gd name="connsiteX98" fmla="*/ 28575 w 1428750"/>
              <a:gd name="connsiteY98" fmla="*/ 57150 h 1190625"/>
              <a:gd name="connsiteX99" fmla="*/ 138113 w 1428750"/>
              <a:gd name="connsiteY99"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52463 w 1428750"/>
              <a:gd name="connsiteY17" fmla="*/ 385763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895350 w 1428750"/>
              <a:gd name="connsiteY62" fmla="*/ 1076325 h 1190625"/>
              <a:gd name="connsiteX63" fmla="*/ 866775 w 1428750"/>
              <a:gd name="connsiteY63" fmla="*/ 1143000 h 1190625"/>
              <a:gd name="connsiteX64" fmla="*/ 838200 w 1428750"/>
              <a:gd name="connsiteY64" fmla="*/ 1162050 h 1190625"/>
              <a:gd name="connsiteX65" fmla="*/ 590550 w 1428750"/>
              <a:gd name="connsiteY65" fmla="*/ 1190625 h 1190625"/>
              <a:gd name="connsiteX66" fmla="*/ 561975 w 1428750"/>
              <a:gd name="connsiteY66" fmla="*/ 1152525 h 1190625"/>
              <a:gd name="connsiteX67" fmla="*/ 590550 w 1428750"/>
              <a:gd name="connsiteY67" fmla="*/ 1076325 h 1190625"/>
              <a:gd name="connsiteX68" fmla="*/ 638175 w 1428750"/>
              <a:gd name="connsiteY68" fmla="*/ 1009650 h 1190625"/>
              <a:gd name="connsiteX69" fmla="*/ 647700 w 1428750"/>
              <a:gd name="connsiteY69" fmla="*/ 981075 h 1190625"/>
              <a:gd name="connsiteX70" fmla="*/ 619125 w 1428750"/>
              <a:gd name="connsiteY70" fmla="*/ 990600 h 1190625"/>
              <a:gd name="connsiteX71" fmla="*/ 561975 w 1428750"/>
              <a:gd name="connsiteY71" fmla="*/ 1019175 h 1190625"/>
              <a:gd name="connsiteX72" fmla="*/ 542925 w 1428750"/>
              <a:gd name="connsiteY72" fmla="*/ 1047750 h 1190625"/>
              <a:gd name="connsiteX73" fmla="*/ 514350 w 1428750"/>
              <a:gd name="connsiteY73" fmla="*/ 1057275 h 1190625"/>
              <a:gd name="connsiteX74" fmla="*/ 485775 w 1428750"/>
              <a:gd name="connsiteY74" fmla="*/ 1076325 h 1190625"/>
              <a:gd name="connsiteX75" fmla="*/ 438150 w 1428750"/>
              <a:gd name="connsiteY75" fmla="*/ 1066800 h 1190625"/>
              <a:gd name="connsiteX76" fmla="*/ 400050 w 1428750"/>
              <a:gd name="connsiteY76" fmla="*/ 1009650 h 1190625"/>
              <a:gd name="connsiteX77" fmla="*/ 371475 w 1428750"/>
              <a:gd name="connsiteY77" fmla="*/ 952500 h 1190625"/>
              <a:gd name="connsiteX78" fmla="*/ 352425 w 1428750"/>
              <a:gd name="connsiteY78" fmla="*/ 923925 h 1190625"/>
              <a:gd name="connsiteX79" fmla="*/ 342900 w 1428750"/>
              <a:gd name="connsiteY79" fmla="*/ 895350 h 1190625"/>
              <a:gd name="connsiteX80" fmla="*/ 323850 w 1428750"/>
              <a:gd name="connsiteY80" fmla="*/ 866775 h 1190625"/>
              <a:gd name="connsiteX81" fmla="*/ 304800 w 1428750"/>
              <a:gd name="connsiteY81" fmla="*/ 809625 h 1190625"/>
              <a:gd name="connsiteX82" fmla="*/ 276225 w 1428750"/>
              <a:gd name="connsiteY82" fmla="*/ 752475 h 1190625"/>
              <a:gd name="connsiteX83" fmla="*/ 257175 w 1428750"/>
              <a:gd name="connsiteY83" fmla="*/ 723900 h 1190625"/>
              <a:gd name="connsiteX84" fmla="*/ 238125 w 1428750"/>
              <a:gd name="connsiteY84" fmla="*/ 685800 h 1190625"/>
              <a:gd name="connsiteX85" fmla="*/ 219075 w 1428750"/>
              <a:gd name="connsiteY85" fmla="*/ 657225 h 1190625"/>
              <a:gd name="connsiteX86" fmla="*/ 209550 w 1428750"/>
              <a:gd name="connsiteY86" fmla="*/ 628650 h 1190625"/>
              <a:gd name="connsiteX87" fmla="*/ 190500 w 1428750"/>
              <a:gd name="connsiteY87" fmla="*/ 581025 h 1190625"/>
              <a:gd name="connsiteX88" fmla="*/ 180975 w 1428750"/>
              <a:gd name="connsiteY88" fmla="*/ 552450 h 1190625"/>
              <a:gd name="connsiteX89" fmla="*/ 142875 w 1428750"/>
              <a:gd name="connsiteY89" fmla="*/ 495300 h 1190625"/>
              <a:gd name="connsiteX90" fmla="*/ 114300 w 1428750"/>
              <a:gd name="connsiteY90" fmla="*/ 409575 h 1190625"/>
              <a:gd name="connsiteX91" fmla="*/ 104775 w 1428750"/>
              <a:gd name="connsiteY91" fmla="*/ 381000 h 1190625"/>
              <a:gd name="connsiteX92" fmla="*/ 85725 w 1428750"/>
              <a:gd name="connsiteY92" fmla="*/ 352425 h 1190625"/>
              <a:gd name="connsiteX93" fmla="*/ 66675 w 1428750"/>
              <a:gd name="connsiteY93" fmla="*/ 285750 h 1190625"/>
              <a:gd name="connsiteX94" fmla="*/ 57150 w 1428750"/>
              <a:gd name="connsiteY94" fmla="*/ 247650 h 1190625"/>
              <a:gd name="connsiteX95" fmla="*/ 28575 w 1428750"/>
              <a:gd name="connsiteY95" fmla="*/ 161925 h 1190625"/>
              <a:gd name="connsiteX96" fmla="*/ 9525 w 1428750"/>
              <a:gd name="connsiteY96" fmla="*/ 104775 h 1190625"/>
              <a:gd name="connsiteX97" fmla="*/ 0 w 1428750"/>
              <a:gd name="connsiteY97" fmla="*/ 76200 h 1190625"/>
              <a:gd name="connsiteX98" fmla="*/ 28575 w 1428750"/>
              <a:gd name="connsiteY98" fmla="*/ 57150 h 1190625"/>
              <a:gd name="connsiteX99" fmla="*/ 138113 w 1428750"/>
              <a:gd name="connsiteY99"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52463 w 1428750"/>
              <a:gd name="connsiteY17" fmla="*/ 385763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876300 w 1428750"/>
              <a:gd name="connsiteY62" fmla="*/ 1085850 h 1190625"/>
              <a:gd name="connsiteX63" fmla="*/ 866775 w 1428750"/>
              <a:gd name="connsiteY63" fmla="*/ 1143000 h 1190625"/>
              <a:gd name="connsiteX64" fmla="*/ 838200 w 1428750"/>
              <a:gd name="connsiteY64" fmla="*/ 1162050 h 1190625"/>
              <a:gd name="connsiteX65" fmla="*/ 590550 w 1428750"/>
              <a:gd name="connsiteY65" fmla="*/ 1190625 h 1190625"/>
              <a:gd name="connsiteX66" fmla="*/ 561975 w 1428750"/>
              <a:gd name="connsiteY66" fmla="*/ 1152525 h 1190625"/>
              <a:gd name="connsiteX67" fmla="*/ 590550 w 1428750"/>
              <a:gd name="connsiteY67" fmla="*/ 1076325 h 1190625"/>
              <a:gd name="connsiteX68" fmla="*/ 638175 w 1428750"/>
              <a:gd name="connsiteY68" fmla="*/ 1009650 h 1190625"/>
              <a:gd name="connsiteX69" fmla="*/ 647700 w 1428750"/>
              <a:gd name="connsiteY69" fmla="*/ 981075 h 1190625"/>
              <a:gd name="connsiteX70" fmla="*/ 619125 w 1428750"/>
              <a:gd name="connsiteY70" fmla="*/ 990600 h 1190625"/>
              <a:gd name="connsiteX71" fmla="*/ 561975 w 1428750"/>
              <a:gd name="connsiteY71" fmla="*/ 1019175 h 1190625"/>
              <a:gd name="connsiteX72" fmla="*/ 542925 w 1428750"/>
              <a:gd name="connsiteY72" fmla="*/ 1047750 h 1190625"/>
              <a:gd name="connsiteX73" fmla="*/ 514350 w 1428750"/>
              <a:gd name="connsiteY73" fmla="*/ 1057275 h 1190625"/>
              <a:gd name="connsiteX74" fmla="*/ 485775 w 1428750"/>
              <a:gd name="connsiteY74" fmla="*/ 1076325 h 1190625"/>
              <a:gd name="connsiteX75" fmla="*/ 438150 w 1428750"/>
              <a:gd name="connsiteY75" fmla="*/ 1066800 h 1190625"/>
              <a:gd name="connsiteX76" fmla="*/ 400050 w 1428750"/>
              <a:gd name="connsiteY76" fmla="*/ 1009650 h 1190625"/>
              <a:gd name="connsiteX77" fmla="*/ 371475 w 1428750"/>
              <a:gd name="connsiteY77" fmla="*/ 952500 h 1190625"/>
              <a:gd name="connsiteX78" fmla="*/ 352425 w 1428750"/>
              <a:gd name="connsiteY78" fmla="*/ 923925 h 1190625"/>
              <a:gd name="connsiteX79" fmla="*/ 342900 w 1428750"/>
              <a:gd name="connsiteY79" fmla="*/ 895350 h 1190625"/>
              <a:gd name="connsiteX80" fmla="*/ 323850 w 1428750"/>
              <a:gd name="connsiteY80" fmla="*/ 866775 h 1190625"/>
              <a:gd name="connsiteX81" fmla="*/ 304800 w 1428750"/>
              <a:gd name="connsiteY81" fmla="*/ 809625 h 1190625"/>
              <a:gd name="connsiteX82" fmla="*/ 276225 w 1428750"/>
              <a:gd name="connsiteY82" fmla="*/ 752475 h 1190625"/>
              <a:gd name="connsiteX83" fmla="*/ 257175 w 1428750"/>
              <a:gd name="connsiteY83" fmla="*/ 723900 h 1190625"/>
              <a:gd name="connsiteX84" fmla="*/ 238125 w 1428750"/>
              <a:gd name="connsiteY84" fmla="*/ 685800 h 1190625"/>
              <a:gd name="connsiteX85" fmla="*/ 219075 w 1428750"/>
              <a:gd name="connsiteY85" fmla="*/ 657225 h 1190625"/>
              <a:gd name="connsiteX86" fmla="*/ 209550 w 1428750"/>
              <a:gd name="connsiteY86" fmla="*/ 628650 h 1190625"/>
              <a:gd name="connsiteX87" fmla="*/ 190500 w 1428750"/>
              <a:gd name="connsiteY87" fmla="*/ 581025 h 1190625"/>
              <a:gd name="connsiteX88" fmla="*/ 180975 w 1428750"/>
              <a:gd name="connsiteY88" fmla="*/ 552450 h 1190625"/>
              <a:gd name="connsiteX89" fmla="*/ 142875 w 1428750"/>
              <a:gd name="connsiteY89" fmla="*/ 495300 h 1190625"/>
              <a:gd name="connsiteX90" fmla="*/ 114300 w 1428750"/>
              <a:gd name="connsiteY90" fmla="*/ 409575 h 1190625"/>
              <a:gd name="connsiteX91" fmla="*/ 104775 w 1428750"/>
              <a:gd name="connsiteY91" fmla="*/ 381000 h 1190625"/>
              <a:gd name="connsiteX92" fmla="*/ 85725 w 1428750"/>
              <a:gd name="connsiteY92" fmla="*/ 352425 h 1190625"/>
              <a:gd name="connsiteX93" fmla="*/ 66675 w 1428750"/>
              <a:gd name="connsiteY93" fmla="*/ 285750 h 1190625"/>
              <a:gd name="connsiteX94" fmla="*/ 57150 w 1428750"/>
              <a:gd name="connsiteY94" fmla="*/ 247650 h 1190625"/>
              <a:gd name="connsiteX95" fmla="*/ 28575 w 1428750"/>
              <a:gd name="connsiteY95" fmla="*/ 161925 h 1190625"/>
              <a:gd name="connsiteX96" fmla="*/ 9525 w 1428750"/>
              <a:gd name="connsiteY96" fmla="*/ 104775 h 1190625"/>
              <a:gd name="connsiteX97" fmla="*/ 0 w 1428750"/>
              <a:gd name="connsiteY97" fmla="*/ 76200 h 1190625"/>
              <a:gd name="connsiteX98" fmla="*/ 28575 w 1428750"/>
              <a:gd name="connsiteY98" fmla="*/ 57150 h 1190625"/>
              <a:gd name="connsiteX99" fmla="*/ 138113 w 1428750"/>
              <a:gd name="connsiteY99"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52463 w 1428750"/>
              <a:gd name="connsiteY17" fmla="*/ 385763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876300 w 1428750"/>
              <a:gd name="connsiteY62" fmla="*/ 1085850 h 1190625"/>
              <a:gd name="connsiteX63" fmla="*/ 866775 w 1428750"/>
              <a:gd name="connsiteY63" fmla="*/ 1143000 h 1190625"/>
              <a:gd name="connsiteX64" fmla="*/ 914400 w 1428750"/>
              <a:gd name="connsiteY64" fmla="*/ 1157288 h 1190625"/>
              <a:gd name="connsiteX65" fmla="*/ 590550 w 1428750"/>
              <a:gd name="connsiteY65" fmla="*/ 1190625 h 1190625"/>
              <a:gd name="connsiteX66" fmla="*/ 561975 w 1428750"/>
              <a:gd name="connsiteY66" fmla="*/ 1152525 h 1190625"/>
              <a:gd name="connsiteX67" fmla="*/ 590550 w 1428750"/>
              <a:gd name="connsiteY67" fmla="*/ 1076325 h 1190625"/>
              <a:gd name="connsiteX68" fmla="*/ 638175 w 1428750"/>
              <a:gd name="connsiteY68" fmla="*/ 1009650 h 1190625"/>
              <a:gd name="connsiteX69" fmla="*/ 647700 w 1428750"/>
              <a:gd name="connsiteY69" fmla="*/ 981075 h 1190625"/>
              <a:gd name="connsiteX70" fmla="*/ 619125 w 1428750"/>
              <a:gd name="connsiteY70" fmla="*/ 990600 h 1190625"/>
              <a:gd name="connsiteX71" fmla="*/ 561975 w 1428750"/>
              <a:gd name="connsiteY71" fmla="*/ 1019175 h 1190625"/>
              <a:gd name="connsiteX72" fmla="*/ 542925 w 1428750"/>
              <a:gd name="connsiteY72" fmla="*/ 1047750 h 1190625"/>
              <a:gd name="connsiteX73" fmla="*/ 514350 w 1428750"/>
              <a:gd name="connsiteY73" fmla="*/ 1057275 h 1190625"/>
              <a:gd name="connsiteX74" fmla="*/ 485775 w 1428750"/>
              <a:gd name="connsiteY74" fmla="*/ 1076325 h 1190625"/>
              <a:gd name="connsiteX75" fmla="*/ 438150 w 1428750"/>
              <a:gd name="connsiteY75" fmla="*/ 1066800 h 1190625"/>
              <a:gd name="connsiteX76" fmla="*/ 400050 w 1428750"/>
              <a:gd name="connsiteY76" fmla="*/ 1009650 h 1190625"/>
              <a:gd name="connsiteX77" fmla="*/ 371475 w 1428750"/>
              <a:gd name="connsiteY77" fmla="*/ 952500 h 1190625"/>
              <a:gd name="connsiteX78" fmla="*/ 352425 w 1428750"/>
              <a:gd name="connsiteY78" fmla="*/ 923925 h 1190625"/>
              <a:gd name="connsiteX79" fmla="*/ 342900 w 1428750"/>
              <a:gd name="connsiteY79" fmla="*/ 895350 h 1190625"/>
              <a:gd name="connsiteX80" fmla="*/ 323850 w 1428750"/>
              <a:gd name="connsiteY80" fmla="*/ 866775 h 1190625"/>
              <a:gd name="connsiteX81" fmla="*/ 304800 w 1428750"/>
              <a:gd name="connsiteY81" fmla="*/ 809625 h 1190625"/>
              <a:gd name="connsiteX82" fmla="*/ 276225 w 1428750"/>
              <a:gd name="connsiteY82" fmla="*/ 752475 h 1190625"/>
              <a:gd name="connsiteX83" fmla="*/ 257175 w 1428750"/>
              <a:gd name="connsiteY83" fmla="*/ 723900 h 1190625"/>
              <a:gd name="connsiteX84" fmla="*/ 238125 w 1428750"/>
              <a:gd name="connsiteY84" fmla="*/ 685800 h 1190625"/>
              <a:gd name="connsiteX85" fmla="*/ 219075 w 1428750"/>
              <a:gd name="connsiteY85" fmla="*/ 657225 h 1190625"/>
              <a:gd name="connsiteX86" fmla="*/ 209550 w 1428750"/>
              <a:gd name="connsiteY86" fmla="*/ 628650 h 1190625"/>
              <a:gd name="connsiteX87" fmla="*/ 190500 w 1428750"/>
              <a:gd name="connsiteY87" fmla="*/ 581025 h 1190625"/>
              <a:gd name="connsiteX88" fmla="*/ 180975 w 1428750"/>
              <a:gd name="connsiteY88" fmla="*/ 552450 h 1190625"/>
              <a:gd name="connsiteX89" fmla="*/ 142875 w 1428750"/>
              <a:gd name="connsiteY89" fmla="*/ 495300 h 1190625"/>
              <a:gd name="connsiteX90" fmla="*/ 114300 w 1428750"/>
              <a:gd name="connsiteY90" fmla="*/ 409575 h 1190625"/>
              <a:gd name="connsiteX91" fmla="*/ 104775 w 1428750"/>
              <a:gd name="connsiteY91" fmla="*/ 381000 h 1190625"/>
              <a:gd name="connsiteX92" fmla="*/ 85725 w 1428750"/>
              <a:gd name="connsiteY92" fmla="*/ 352425 h 1190625"/>
              <a:gd name="connsiteX93" fmla="*/ 66675 w 1428750"/>
              <a:gd name="connsiteY93" fmla="*/ 285750 h 1190625"/>
              <a:gd name="connsiteX94" fmla="*/ 57150 w 1428750"/>
              <a:gd name="connsiteY94" fmla="*/ 247650 h 1190625"/>
              <a:gd name="connsiteX95" fmla="*/ 28575 w 1428750"/>
              <a:gd name="connsiteY95" fmla="*/ 161925 h 1190625"/>
              <a:gd name="connsiteX96" fmla="*/ 9525 w 1428750"/>
              <a:gd name="connsiteY96" fmla="*/ 104775 h 1190625"/>
              <a:gd name="connsiteX97" fmla="*/ 0 w 1428750"/>
              <a:gd name="connsiteY97" fmla="*/ 76200 h 1190625"/>
              <a:gd name="connsiteX98" fmla="*/ 28575 w 1428750"/>
              <a:gd name="connsiteY98" fmla="*/ 57150 h 1190625"/>
              <a:gd name="connsiteX99" fmla="*/ 138113 w 1428750"/>
              <a:gd name="connsiteY99"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52463 w 1428750"/>
              <a:gd name="connsiteY17" fmla="*/ 385763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876300 w 1428750"/>
              <a:gd name="connsiteY62" fmla="*/ 1085850 h 1190625"/>
              <a:gd name="connsiteX63" fmla="*/ 890587 w 1428750"/>
              <a:gd name="connsiteY63" fmla="*/ 1123950 h 1190625"/>
              <a:gd name="connsiteX64" fmla="*/ 914400 w 1428750"/>
              <a:gd name="connsiteY64" fmla="*/ 1157288 h 1190625"/>
              <a:gd name="connsiteX65" fmla="*/ 590550 w 1428750"/>
              <a:gd name="connsiteY65" fmla="*/ 1190625 h 1190625"/>
              <a:gd name="connsiteX66" fmla="*/ 561975 w 1428750"/>
              <a:gd name="connsiteY66" fmla="*/ 1152525 h 1190625"/>
              <a:gd name="connsiteX67" fmla="*/ 590550 w 1428750"/>
              <a:gd name="connsiteY67" fmla="*/ 1076325 h 1190625"/>
              <a:gd name="connsiteX68" fmla="*/ 638175 w 1428750"/>
              <a:gd name="connsiteY68" fmla="*/ 1009650 h 1190625"/>
              <a:gd name="connsiteX69" fmla="*/ 647700 w 1428750"/>
              <a:gd name="connsiteY69" fmla="*/ 981075 h 1190625"/>
              <a:gd name="connsiteX70" fmla="*/ 619125 w 1428750"/>
              <a:gd name="connsiteY70" fmla="*/ 990600 h 1190625"/>
              <a:gd name="connsiteX71" fmla="*/ 561975 w 1428750"/>
              <a:gd name="connsiteY71" fmla="*/ 1019175 h 1190625"/>
              <a:gd name="connsiteX72" fmla="*/ 542925 w 1428750"/>
              <a:gd name="connsiteY72" fmla="*/ 1047750 h 1190625"/>
              <a:gd name="connsiteX73" fmla="*/ 514350 w 1428750"/>
              <a:gd name="connsiteY73" fmla="*/ 1057275 h 1190625"/>
              <a:gd name="connsiteX74" fmla="*/ 485775 w 1428750"/>
              <a:gd name="connsiteY74" fmla="*/ 1076325 h 1190625"/>
              <a:gd name="connsiteX75" fmla="*/ 438150 w 1428750"/>
              <a:gd name="connsiteY75" fmla="*/ 1066800 h 1190625"/>
              <a:gd name="connsiteX76" fmla="*/ 400050 w 1428750"/>
              <a:gd name="connsiteY76" fmla="*/ 1009650 h 1190625"/>
              <a:gd name="connsiteX77" fmla="*/ 371475 w 1428750"/>
              <a:gd name="connsiteY77" fmla="*/ 952500 h 1190625"/>
              <a:gd name="connsiteX78" fmla="*/ 352425 w 1428750"/>
              <a:gd name="connsiteY78" fmla="*/ 923925 h 1190625"/>
              <a:gd name="connsiteX79" fmla="*/ 342900 w 1428750"/>
              <a:gd name="connsiteY79" fmla="*/ 895350 h 1190625"/>
              <a:gd name="connsiteX80" fmla="*/ 323850 w 1428750"/>
              <a:gd name="connsiteY80" fmla="*/ 866775 h 1190625"/>
              <a:gd name="connsiteX81" fmla="*/ 304800 w 1428750"/>
              <a:gd name="connsiteY81" fmla="*/ 809625 h 1190625"/>
              <a:gd name="connsiteX82" fmla="*/ 276225 w 1428750"/>
              <a:gd name="connsiteY82" fmla="*/ 752475 h 1190625"/>
              <a:gd name="connsiteX83" fmla="*/ 257175 w 1428750"/>
              <a:gd name="connsiteY83" fmla="*/ 723900 h 1190625"/>
              <a:gd name="connsiteX84" fmla="*/ 238125 w 1428750"/>
              <a:gd name="connsiteY84" fmla="*/ 685800 h 1190625"/>
              <a:gd name="connsiteX85" fmla="*/ 219075 w 1428750"/>
              <a:gd name="connsiteY85" fmla="*/ 657225 h 1190625"/>
              <a:gd name="connsiteX86" fmla="*/ 209550 w 1428750"/>
              <a:gd name="connsiteY86" fmla="*/ 628650 h 1190625"/>
              <a:gd name="connsiteX87" fmla="*/ 190500 w 1428750"/>
              <a:gd name="connsiteY87" fmla="*/ 581025 h 1190625"/>
              <a:gd name="connsiteX88" fmla="*/ 180975 w 1428750"/>
              <a:gd name="connsiteY88" fmla="*/ 552450 h 1190625"/>
              <a:gd name="connsiteX89" fmla="*/ 142875 w 1428750"/>
              <a:gd name="connsiteY89" fmla="*/ 495300 h 1190625"/>
              <a:gd name="connsiteX90" fmla="*/ 114300 w 1428750"/>
              <a:gd name="connsiteY90" fmla="*/ 409575 h 1190625"/>
              <a:gd name="connsiteX91" fmla="*/ 104775 w 1428750"/>
              <a:gd name="connsiteY91" fmla="*/ 381000 h 1190625"/>
              <a:gd name="connsiteX92" fmla="*/ 85725 w 1428750"/>
              <a:gd name="connsiteY92" fmla="*/ 352425 h 1190625"/>
              <a:gd name="connsiteX93" fmla="*/ 66675 w 1428750"/>
              <a:gd name="connsiteY93" fmla="*/ 285750 h 1190625"/>
              <a:gd name="connsiteX94" fmla="*/ 57150 w 1428750"/>
              <a:gd name="connsiteY94" fmla="*/ 247650 h 1190625"/>
              <a:gd name="connsiteX95" fmla="*/ 28575 w 1428750"/>
              <a:gd name="connsiteY95" fmla="*/ 161925 h 1190625"/>
              <a:gd name="connsiteX96" fmla="*/ 9525 w 1428750"/>
              <a:gd name="connsiteY96" fmla="*/ 104775 h 1190625"/>
              <a:gd name="connsiteX97" fmla="*/ 0 w 1428750"/>
              <a:gd name="connsiteY97" fmla="*/ 76200 h 1190625"/>
              <a:gd name="connsiteX98" fmla="*/ 28575 w 1428750"/>
              <a:gd name="connsiteY98" fmla="*/ 57150 h 1190625"/>
              <a:gd name="connsiteX99" fmla="*/ 138113 w 1428750"/>
              <a:gd name="connsiteY99"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52463 w 1428750"/>
              <a:gd name="connsiteY17" fmla="*/ 385763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876300 w 1428750"/>
              <a:gd name="connsiteY62" fmla="*/ 1085850 h 1190625"/>
              <a:gd name="connsiteX63" fmla="*/ 914400 w 1428750"/>
              <a:gd name="connsiteY63" fmla="*/ 1157288 h 1190625"/>
              <a:gd name="connsiteX64" fmla="*/ 590550 w 1428750"/>
              <a:gd name="connsiteY64" fmla="*/ 1190625 h 1190625"/>
              <a:gd name="connsiteX65" fmla="*/ 561975 w 1428750"/>
              <a:gd name="connsiteY65" fmla="*/ 1152525 h 1190625"/>
              <a:gd name="connsiteX66" fmla="*/ 590550 w 1428750"/>
              <a:gd name="connsiteY66" fmla="*/ 1076325 h 1190625"/>
              <a:gd name="connsiteX67" fmla="*/ 638175 w 1428750"/>
              <a:gd name="connsiteY67" fmla="*/ 1009650 h 1190625"/>
              <a:gd name="connsiteX68" fmla="*/ 647700 w 1428750"/>
              <a:gd name="connsiteY68" fmla="*/ 981075 h 1190625"/>
              <a:gd name="connsiteX69" fmla="*/ 619125 w 1428750"/>
              <a:gd name="connsiteY69" fmla="*/ 990600 h 1190625"/>
              <a:gd name="connsiteX70" fmla="*/ 561975 w 1428750"/>
              <a:gd name="connsiteY70" fmla="*/ 1019175 h 1190625"/>
              <a:gd name="connsiteX71" fmla="*/ 542925 w 1428750"/>
              <a:gd name="connsiteY71" fmla="*/ 1047750 h 1190625"/>
              <a:gd name="connsiteX72" fmla="*/ 514350 w 1428750"/>
              <a:gd name="connsiteY72" fmla="*/ 1057275 h 1190625"/>
              <a:gd name="connsiteX73" fmla="*/ 485775 w 1428750"/>
              <a:gd name="connsiteY73" fmla="*/ 1076325 h 1190625"/>
              <a:gd name="connsiteX74" fmla="*/ 438150 w 1428750"/>
              <a:gd name="connsiteY74" fmla="*/ 1066800 h 1190625"/>
              <a:gd name="connsiteX75" fmla="*/ 400050 w 1428750"/>
              <a:gd name="connsiteY75" fmla="*/ 1009650 h 1190625"/>
              <a:gd name="connsiteX76" fmla="*/ 371475 w 1428750"/>
              <a:gd name="connsiteY76" fmla="*/ 952500 h 1190625"/>
              <a:gd name="connsiteX77" fmla="*/ 352425 w 1428750"/>
              <a:gd name="connsiteY77" fmla="*/ 923925 h 1190625"/>
              <a:gd name="connsiteX78" fmla="*/ 342900 w 1428750"/>
              <a:gd name="connsiteY78" fmla="*/ 895350 h 1190625"/>
              <a:gd name="connsiteX79" fmla="*/ 323850 w 1428750"/>
              <a:gd name="connsiteY79" fmla="*/ 866775 h 1190625"/>
              <a:gd name="connsiteX80" fmla="*/ 304800 w 1428750"/>
              <a:gd name="connsiteY80" fmla="*/ 809625 h 1190625"/>
              <a:gd name="connsiteX81" fmla="*/ 276225 w 1428750"/>
              <a:gd name="connsiteY81" fmla="*/ 752475 h 1190625"/>
              <a:gd name="connsiteX82" fmla="*/ 257175 w 1428750"/>
              <a:gd name="connsiteY82" fmla="*/ 723900 h 1190625"/>
              <a:gd name="connsiteX83" fmla="*/ 238125 w 1428750"/>
              <a:gd name="connsiteY83" fmla="*/ 685800 h 1190625"/>
              <a:gd name="connsiteX84" fmla="*/ 219075 w 1428750"/>
              <a:gd name="connsiteY84" fmla="*/ 657225 h 1190625"/>
              <a:gd name="connsiteX85" fmla="*/ 209550 w 1428750"/>
              <a:gd name="connsiteY85" fmla="*/ 628650 h 1190625"/>
              <a:gd name="connsiteX86" fmla="*/ 190500 w 1428750"/>
              <a:gd name="connsiteY86" fmla="*/ 581025 h 1190625"/>
              <a:gd name="connsiteX87" fmla="*/ 180975 w 1428750"/>
              <a:gd name="connsiteY87" fmla="*/ 552450 h 1190625"/>
              <a:gd name="connsiteX88" fmla="*/ 142875 w 1428750"/>
              <a:gd name="connsiteY88" fmla="*/ 495300 h 1190625"/>
              <a:gd name="connsiteX89" fmla="*/ 114300 w 1428750"/>
              <a:gd name="connsiteY89" fmla="*/ 409575 h 1190625"/>
              <a:gd name="connsiteX90" fmla="*/ 104775 w 1428750"/>
              <a:gd name="connsiteY90" fmla="*/ 381000 h 1190625"/>
              <a:gd name="connsiteX91" fmla="*/ 85725 w 1428750"/>
              <a:gd name="connsiteY91" fmla="*/ 352425 h 1190625"/>
              <a:gd name="connsiteX92" fmla="*/ 66675 w 1428750"/>
              <a:gd name="connsiteY92" fmla="*/ 285750 h 1190625"/>
              <a:gd name="connsiteX93" fmla="*/ 57150 w 1428750"/>
              <a:gd name="connsiteY93" fmla="*/ 247650 h 1190625"/>
              <a:gd name="connsiteX94" fmla="*/ 28575 w 1428750"/>
              <a:gd name="connsiteY94" fmla="*/ 161925 h 1190625"/>
              <a:gd name="connsiteX95" fmla="*/ 9525 w 1428750"/>
              <a:gd name="connsiteY95" fmla="*/ 104775 h 1190625"/>
              <a:gd name="connsiteX96" fmla="*/ 0 w 1428750"/>
              <a:gd name="connsiteY96" fmla="*/ 76200 h 1190625"/>
              <a:gd name="connsiteX97" fmla="*/ 28575 w 1428750"/>
              <a:gd name="connsiteY97" fmla="*/ 57150 h 1190625"/>
              <a:gd name="connsiteX98" fmla="*/ 138113 w 1428750"/>
              <a:gd name="connsiteY98"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04800 w 1428750"/>
              <a:gd name="connsiteY3" fmla="*/ 361950 h 1190625"/>
              <a:gd name="connsiteX4" fmla="*/ 371475 w 1428750"/>
              <a:gd name="connsiteY4" fmla="*/ 419100 h 1190625"/>
              <a:gd name="connsiteX5" fmla="*/ 390525 w 1428750"/>
              <a:gd name="connsiteY5" fmla="*/ 447675 h 1190625"/>
              <a:gd name="connsiteX6" fmla="*/ 419100 w 1428750"/>
              <a:gd name="connsiteY6" fmla="*/ 476250 h 1190625"/>
              <a:gd name="connsiteX7" fmla="*/ 485775 w 1428750"/>
              <a:gd name="connsiteY7" fmla="*/ 552450 h 1190625"/>
              <a:gd name="connsiteX8" fmla="*/ 504825 w 1428750"/>
              <a:gd name="connsiteY8" fmla="*/ 581025 h 1190625"/>
              <a:gd name="connsiteX9" fmla="*/ 533400 w 1428750"/>
              <a:gd name="connsiteY9" fmla="*/ 590550 h 1190625"/>
              <a:gd name="connsiteX10" fmla="*/ 561975 w 1428750"/>
              <a:gd name="connsiteY10" fmla="*/ 609600 h 1190625"/>
              <a:gd name="connsiteX11" fmla="*/ 590550 w 1428750"/>
              <a:gd name="connsiteY11" fmla="*/ 590550 h 1190625"/>
              <a:gd name="connsiteX12" fmla="*/ 619125 w 1428750"/>
              <a:gd name="connsiteY12" fmla="*/ 533400 h 1190625"/>
              <a:gd name="connsiteX13" fmla="*/ 609600 w 1428750"/>
              <a:gd name="connsiteY13" fmla="*/ 504825 h 1190625"/>
              <a:gd name="connsiteX14" fmla="*/ 552450 w 1428750"/>
              <a:gd name="connsiteY14" fmla="*/ 485775 h 1190625"/>
              <a:gd name="connsiteX15" fmla="*/ 581025 w 1428750"/>
              <a:gd name="connsiteY15" fmla="*/ 466725 h 1190625"/>
              <a:gd name="connsiteX16" fmla="*/ 609600 w 1428750"/>
              <a:gd name="connsiteY16" fmla="*/ 457200 h 1190625"/>
              <a:gd name="connsiteX17" fmla="*/ 652463 w 1428750"/>
              <a:gd name="connsiteY17" fmla="*/ 385763 h 1190625"/>
              <a:gd name="connsiteX18" fmla="*/ 704850 w 1428750"/>
              <a:gd name="connsiteY18" fmla="*/ 352425 h 1190625"/>
              <a:gd name="connsiteX19" fmla="*/ 819150 w 1428750"/>
              <a:gd name="connsiteY19" fmla="*/ 361950 h 1190625"/>
              <a:gd name="connsiteX20" fmla="*/ 857250 w 1428750"/>
              <a:gd name="connsiteY20" fmla="*/ 419100 h 1190625"/>
              <a:gd name="connsiteX21" fmla="*/ 847725 w 1428750"/>
              <a:gd name="connsiteY21" fmla="*/ 476250 h 1190625"/>
              <a:gd name="connsiteX22" fmla="*/ 838200 w 1428750"/>
              <a:gd name="connsiteY22" fmla="*/ 504825 h 1190625"/>
              <a:gd name="connsiteX23" fmla="*/ 847725 w 1428750"/>
              <a:gd name="connsiteY23" fmla="*/ 561975 h 1190625"/>
              <a:gd name="connsiteX24" fmla="*/ 857250 w 1428750"/>
              <a:gd name="connsiteY24" fmla="*/ 590550 h 1190625"/>
              <a:gd name="connsiteX25" fmla="*/ 885825 w 1428750"/>
              <a:gd name="connsiteY25" fmla="*/ 600075 h 1190625"/>
              <a:gd name="connsiteX26" fmla="*/ 923925 w 1428750"/>
              <a:gd name="connsiteY26" fmla="*/ 552450 h 1190625"/>
              <a:gd name="connsiteX27" fmla="*/ 971550 w 1428750"/>
              <a:gd name="connsiteY27" fmla="*/ 504825 h 1190625"/>
              <a:gd name="connsiteX28" fmla="*/ 1038225 w 1428750"/>
              <a:gd name="connsiteY28" fmla="*/ 428625 h 1190625"/>
              <a:gd name="connsiteX29" fmla="*/ 1085850 w 1428750"/>
              <a:gd name="connsiteY29" fmla="*/ 381000 h 1190625"/>
              <a:gd name="connsiteX30" fmla="*/ 1104900 w 1428750"/>
              <a:gd name="connsiteY30" fmla="*/ 352425 h 1190625"/>
              <a:gd name="connsiteX31" fmla="*/ 1133475 w 1428750"/>
              <a:gd name="connsiteY31" fmla="*/ 323850 h 1190625"/>
              <a:gd name="connsiteX32" fmla="*/ 1171575 w 1428750"/>
              <a:gd name="connsiteY32" fmla="*/ 266700 h 1190625"/>
              <a:gd name="connsiteX33" fmla="*/ 1209675 w 1428750"/>
              <a:gd name="connsiteY33" fmla="*/ 209550 h 1190625"/>
              <a:gd name="connsiteX34" fmla="*/ 1228725 w 1428750"/>
              <a:gd name="connsiteY34" fmla="*/ 180975 h 1190625"/>
              <a:gd name="connsiteX35" fmla="*/ 1257300 w 1428750"/>
              <a:gd name="connsiteY35" fmla="*/ 152400 h 1190625"/>
              <a:gd name="connsiteX36" fmla="*/ 1266825 w 1428750"/>
              <a:gd name="connsiteY36" fmla="*/ 123825 h 1190625"/>
              <a:gd name="connsiteX37" fmla="*/ 1333500 w 1428750"/>
              <a:gd name="connsiteY37" fmla="*/ 47625 h 1190625"/>
              <a:gd name="connsiteX38" fmla="*/ 1371600 w 1428750"/>
              <a:gd name="connsiteY38" fmla="*/ 28575 h 1190625"/>
              <a:gd name="connsiteX39" fmla="*/ 1428750 w 1428750"/>
              <a:gd name="connsiteY39" fmla="*/ 0 h 1190625"/>
              <a:gd name="connsiteX40" fmla="*/ 1409700 w 1428750"/>
              <a:gd name="connsiteY40" fmla="*/ 57150 h 1190625"/>
              <a:gd name="connsiteX41" fmla="*/ 1381125 w 1428750"/>
              <a:gd name="connsiteY41" fmla="*/ 123825 h 1190625"/>
              <a:gd name="connsiteX42" fmla="*/ 1371600 w 1428750"/>
              <a:gd name="connsiteY42" fmla="*/ 171450 h 1190625"/>
              <a:gd name="connsiteX43" fmla="*/ 1362075 w 1428750"/>
              <a:gd name="connsiteY43" fmla="*/ 209550 h 1190625"/>
              <a:gd name="connsiteX44" fmla="*/ 1352550 w 1428750"/>
              <a:gd name="connsiteY44" fmla="*/ 361950 h 1190625"/>
              <a:gd name="connsiteX45" fmla="*/ 1333500 w 1428750"/>
              <a:gd name="connsiteY45" fmla="*/ 447675 h 1190625"/>
              <a:gd name="connsiteX46" fmla="*/ 1314450 w 1428750"/>
              <a:gd name="connsiteY46" fmla="*/ 552450 h 1190625"/>
              <a:gd name="connsiteX47" fmla="*/ 1304925 w 1428750"/>
              <a:gd name="connsiteY47" fmla="*/ 581025 h 1190625"/>
              <a:gd name="connsiteX48" fmla="*/ 1295400 w 1428750"/>
              <a:gd name="connsiteY48" fmla="*/ 628650 h 1190625"/>
              <a:gd name="connsiteX49" fmla="*/ 1276350 w 1428750"/>
              <a:gd name="connsiteY49" fmla="*/ 685800 h 1190625"/>
              <a:gd name="connsiteX50" fmla="*/ 1266825 w 1428750"/>
              <a:gd name="connsiteY50" fmla="*/ 723900 h 1190625"/>
              <a:gd name="connsiteX51" fmla="*/ 1247775 w 1428750"/>
              <a:gd name="connsiteY51" fmla="*/ 781050 h 1190625"/>
              <a:gd name="connsiteX52" fmla="*/ 1238250 w 1428750"/>
              <a:gd name="connsiteY52" fmla="*/ 809625 h 1190625"/>
              <a:gd name="connsiteX53" fmla="*/ 1219200 w 1428750"/>
              <a:gd name="connsiteY53" fmla="*/ 885825 h 1190625"/>
              <a:gd name="connsiteX54" fmla="*/ 1152525 w 1428750"/>
              <a:gd name="connsiteY54" fmla="*/ 971550 h 1190625"/>
              <a:gd name="connsiteX55" fmla="*/ 1104900 w 1428750"/>
              <a:gd name="connsiteY55" fmla="*/ 1009650 h 1190625"/>
              <a:gd name="connsiteX56" fmla="*/ 1057275 w 1428750"/>
              <a:gd name="connsiteY56" fmla="*/ 1057275 h 1190625"/>
              <a:gd name="connsiteX57" fmla="*/ 1009650 w 1428750"/>
              <a:gd name="connsiteY57" fmla="*/ 1104900 h 1190625"/>
              <a:gd name="connsiteX58" fmla="*/ 962025 w 1428750"/>
              <a:gd name="connsiteY58" fmla="*/ 1066800 h 1190625"/>
              <a:gd name="connsiteX59" fmla="*/ 933450 w 1428750"/>
              <a:gd name="connsiteY59" fmla="*/ 1047750 h 1190625"/>
              <a:gd name="connsiteX60" fmla="*/ 904875 w 1428750"/>
              <a:gd name="connsiteY60" fmla="*/ 1019175 h 1190625"/>
              <a:gd name="connsiteX61" fmla="*/ 847725 w 1428750"/>
              <a:gd name="connsiteY61" fmla="*/ 990600 h 1190625"/>
              <a:gd name="connsiteX62" fmla="*/ 914400 w 1428750"/>
              <a:gd name="connsiteY62" fmla="*/ 1157288 h 1190625"/>
              <a:gd name="connsiteX63" fmla="*/ 590550 w 1428750"/>
              <a:gd name="connsiteY63" fmla="*/ 1190625 h 1190625"/>
              <a:gd name="connsiteX64" fmla="*/ 561975 w 1428750"/>
              <a:gd name="connsiteY64" fmla="*/ 1152525 h 1190625"/>
              <a:gd name="connsiteX65" fmla="*/ 590550 w 1428750"/>
              <a:gd name="connsiteY65" fmla="*/ 1076325 h 1190625"/>
              <a:gd name="connsiteX66" fmla="*/ 638175 w 1428750"/>
              <a:gd name="connsiteY66" fmla="*/ 1009650 h 1190625"/>
              <a:gd name="connsiteX67" fmla="*/ 647700 w 1428750"/>
              <a:gd name="connsiteY67" fmla="*/ 981075 h 1190625"/>
              <a:gd name="connsiteX68" fmla="*/ 619125 w 1428750"/>
              <a:gd name="connsiteY68" fmla="*/ 990600 h 1190625"/>
              <a:gd name="connsiteX69" fmla="*/ 561975 w 1428750"/>
              <a:gd name="connsiteY69" fmla="*/ 1019175 h 1190625"/>
              <a:gd name="connsiteX70" fmla="*/ 542925 w 1428750"/>
              <a:gd name="connsiteY70" fmla="*/ 1047750 h 1190625"/>
              <a:gd name="connsiteX71" fmla="*/ 514350 w 1428750"/>
              <a:gd name="connsiteY71" fmla="*/ 1057275 h 1190625"/>
              <a:gd name="connsiteX72" fmla="*/ 485775 w 1428750"/>
              <a:gd name="connsiteY72" fmla="*/ 1076325 h 1190625"/>
              <a:gd name="connsiteX73" fmla="*/ 438150 w 1428750"/>
              <a:gd name="connsiteY73" fmla="*/ 1066800 h 1190625"/>
              <a:gd name="connsiteX74" fmla="*/ 400050 w 1428750"/>
              <a:gd name="connsiteY74" fmla="*/ 1009650 h 1190625"/>
              <a:gd name="connsiteX75" fmla="*/ 371475 w 1428750"/>
              <a:gd name="connsiteY75" fmla="*/ 952500 h 1190625"/>
              <a:gd name="connsiteX76" fmla="*/ 352425 w 1428750"/>
              <a:gd name="connsiteY76" fmla="*/ 923925 h 1190625"/>
              <a:gd name="connsiteX77" fmla="*/ 342900 w 1428750"/>
              <a:gd name="connsiteY77" fmla="*/ 895350 h 1190625"/>
              <a:gd name="connsiteX78" fmla="*/ 323850 w 1428750"/>
              <a:gd name="connsiteY78" fmla="*/ 866775 h 1190625"/>
              <a:gd name="connsiteX79" fmla="*/ 304800 w 1428750"/>
              <a:gd name="connsiteY79" fmla="*/ 809625 h 1190625"/>
              <a:gd name="connsiteX80" fmla="*/ 276225 w 1428750"/>
              <a:gd name="connsiteY80" fmla="*/ 752475 h 1190625"/>
              <a:gd name="connsiteX81" fmla="*/ 257175 w 1428750"/>
              <a:gd name="connsiteY81" fmla="*/ 723900 h 1190625"/>
              <a:gd name="connsiteX82" fmla="*/ 238125 w 1428750"/>
              <a:gd name="connsiteY82" fmla="*/ 685800 h 1190625"/>
              <a:gd name="connsiteX83" fmla="*/ 219075 w 1428750"/>
              <a:gd name="connsiteY83" fmla="*/ 657225 h 1190625"/>
              <a:gd name="connsiteX84" fmla="*/ 209550 w 1428750"/>
              <a:gd name="connsiteY84" fmla="*/ 628650 h 1190625"/>
              <a:gd name="connsiteX85" fmla="*/ 190500 w 1428750"/>
              <a:gd name="connsiteY85" fmla="*/ 581025 h 1190625"/>
              <a:gd name="connsiteX86" fmla="*/ 180975 w 1428750"/>
              <a:gd name="connsiteY86" fmla="*/ 552450 h 1190625"/>
              <a:gd name="connsiteX87" fmla="*/ 142875 w 1428750"/>
              <a:gd name="connsiteY87" fmla="*/ 495300 h 1190625"/>
              <a:gd name="connsiteX88" fmla="*/ 114300 w 1428750"/>
              <a:gd name="connsiteY88" fmla="*/ 409575 h 1190625"/>
              <a:gd name="connsiteX89" fmla="*/ 104775 w 1428750"/>
              <a:gd name="connsiteY89" fmla="*/ 381000 h 1190625"/>
              <a:gd name="connsiteX90" fmla="*/ 85725 w 1428750"/>
              <a:gd name="connsiteY90" fmla="*/ 352425 h 1190625"/>
              <a:gd name="connsiteX91" fmla="*/ 66675 w 1428750"/>
              <a:gd name="connsiteY91" fmla="*/ 285750 h 1190625"/>
              <a:gd name="connsiteX92" fmla="*/ 57150 w 1428750"/>
              <a:gd name="connsiteY92" fmla="*/ 247650 h 1190625"/>
              <a:gd name="connsiteX93" fmla="*/ 28575 w 1428750"/>
              <a:gd name="connsiteY93" fmla="*/ 161925 h 1190625"/>
              <a:gd name="connsiteX94" fmla="*/ 9525 w 1428750"/>
              <a:gd name="connsiteY94" fmla="*/ 104775 h 1190625"/>
              <a:gd name="connsiteX95" fmla="*/ 0 w 1428750"/>
              <a:gd name="connsiteY95" fmla="*/ 76200 h 1190625"/>
              <a:gd name="connsiteX96" fmla="*/ 28575 w 1428750"/>
              <a:gd name="connsiteY96" fmla="*/ 57150 h 1190625"/>
              <a:gd name="connsiteX97" fmla="*/ 138113 w 1428750"/>
              <a:gd name="connsiteY97"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52425 h 1190625"/>
              <a:gd name="connsiteX18" fmla="*/ 819150 w 1428750"/>
              <a:gd name="connsiteY18" fmla="*/ 361950 h 1190625"/>
              <a:gd name="connsiteX19" fmla="*/ 857250 w 1428750"/>
              <a:gd name="connsiteY19" fmla="*/ 419100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28725 w 1428750"/>
              <a:gd name="connsiteY33" fmla="*/ 180975 h 1190625"/>
              <a:gd name="connsiteX34" fmla="*/ 1257300 w 1428750"/>
              <a:gd name="connsiteY34" fmla="*/ 152400 h 1190625"/>
              <a:gd name="connsiteX35" fmla="*/ 1266825 w 1428750"/>
              <a:gd name="connsiteY35" fmla="*/ 123825 h 1190625"/>
              <a:gd name="connsiteX36" fmla="*/ 1333500 w 1428750"/>
              <a:gd name="connsiteY36" fmla="*/ 47625 h 1190625"/>
              <a:gd name="connsiteX37" fmla="*/ 1371600 w 1428750"/>
              <a:gd name="connsiteY37" fmla="*/ 28575 h 1190625"/>
              <a:gd name="connsiteX38" fmla="*/ 1428750 w 1428750"/>
              <a:gd name="connsiteY38" fmla="*/ 0 h 1190625"/>
              <a:gd name="connsiteX39" fmla="*/ 1409700 w 1428750"/>
              <a:gd name="connsiteY39" fmla="*/ 57150 h 1190625"/>
              <a:gd name="connsiteX40" fmla="*/ 1381125 w 1428750"/>
              <a:gd name="connsiteY40" fmla="*/ 123825 h 1190625"/>
              <a:gd name="connsiteX41" fmla="*/ 1371600 w 1428750"/>
              <a:gd name="connsiteY41" fmla="*/ 171450 h 1190625"/>
              <a:gd name="connsiteX42" fmla="*/ 1362075 w 1428750"/>
              <a:gd name="connsiteY42" fmla="*/ 209550 h 1190625"/>
              <a:gd name="connsiteX43" fmla="*/ 1352550 w 1428750"/>
              <a:gd name="connsiteY43" fmla="*/ 361950 h 1190625"/>
              <a:gd name="connsiteX44" fmla="*/ 1333500 w 1428750"/>
              <a:gd name="connsiteY44" fmla="*/ 447675 h 1190625"/>
              <a:gd name="connsiteX45" fmla="*/ 1314450 w 1428750"/>
              <a:gd name="connsiteY45" fmla="*/ 552450 h 1190625"/>
              <a:gd name="connsiteX46" fmla="*/ 1304925 w 1428750"/>
              <a:gd name="connsiteY46" fmla="*/ 581025 h 1190625"/>
              <a:gd name="connsiteX47" fmla="*/ 1295400 w 1428750"/>
              <a:gd name="connsiteY47" fmla="*/ 628650 h 1190625"/>
              <a:gd name="connsiteX48" fmla="*/ 1276350 w 1428750"/>
              <a:gd name="connsiteY48" fmla="*/ 685800 h 1190625"/>
              <a:gd name="connsiteX49" fmla="*/ 1266825 w 1428750"/>
              <a:gd name="connsiteY49" fmla="*/ 723900 h 1190625"/>
              <a:gd name="connsiteX50" fmla="*/ 1247775 w 1428750"/>
              <a:gd name="connsiteY50" fmla="*/ 781050 h 1190625"/>
              <a:gd name="connsiteX51" fmla="*/ 1238250 w 1428750"/>
              <a:gd name="connsiteY51" fmla="*/ 809625 h 1190625"/>
              <a:gd name="connsiteX52" fmla="*/ 1219200 w 1428750"/>
              <a:gd name="connsiteY52" fmla="*/ 885825 h 1190625"/>
              <a:gd name="connsiteX53" fmla="*/ 1152525 w 1428750"/>
              <a:gd name="connsiteY53" fmla="*/ 971550 h 1190625"/>
              <a:gd name="connsiteX54" fmla="*/ 1104900 w 1428750"/>
              <a:gd name="connsiteY54" fmla="*/ 1009650 h 1190625"/>
              <a:gd name="connsiteX55" fmla="*/ 1057275 w 1428750"/>
              <a:gd name="connsiteY55" fmla="*/ 1057275 h 1190625"/>
              <a:gd name="connsiteX56" fmla="*/ 1009650 w 1428750"/>
              <a:gd name="connsiteY56" fmla="*/ 1104900 h 1190625"/>
              <a:gd name="connsiteX57" fmla="*/ 962025 w 1428750"/>
              <a:gd name="connsiteY57" fmla="*/ 1066800 h 1190625"/>
              <a:gd name="connsiteX58" fmla="*/ 933450 w 1428750"/>
              <a:gd name="connsiteY58" fmla="*/ 1047750 h 1190625"/>
              <a:gd name="connsiteX59" fmla="*/ 904875 w 1428750"/>
              <a:gd name="connsiteY59" fmla="*/ 1019175 h 1190625"/>
              <a:gd name="connsiteX60" fmla="*/ 847725 w 1428750"/>
              <a:gd name="connsiteY60" fmla="*/ 990600 h 1190625"/>
              <a:gd name="connsiteX61" fmla="*/ 914400 w 1428750"/>
              <a:gd name="connsiteY61" fmla="*/ 1157288 h 1190625"/>
              <a:gd name="connsiteX62" fmla="*/ 590550 w 1428750"/>
              <a:gd name="connsiteY62" fmla="*/ 1190625 h 1190625"/>
              <a:gd name="connsiteX63" fmla="*/ 561975 w 1428750"/>
              <a:gd name="connsiteY63" fmla="*/ 1152525 h 1190625"/>
              <a:gd name="connsiteX64" fmla="*/ 590550 w 1428750"/>
              <a:gd name="connsiteY64" fmla="*/ 1076325 h 1190625"/>
              <a:gd name="connsiteX65" fmla="*/ 638175 w 1428750"/>
              <a:gd name="connsiteY65" fmla="*/ 1009650 h 1190625"/>
              <a:gd name="connsiteX66" fmla="*/ 647700 w 1428750"/>
              <a:gd name="connsiteY66" fmla="*/ 981075 h 1190625"/>
              <a:gd name="connsiteX67" fmla="*/ 619125 w 1428750"/>
              <a:gd name="connsiteY67" fmla="*/ 990600 h 1190625"/>
              <a:gd name="connsiteX68" fmla="*/ 561975 w 1428750"/>
              <a:gd name="connsiteY68" fmla="*/ 1019175 h 1190625"/>
              <a:gd name="connsiteX69" fmla="*/ 542925 w 1428750"/>
              <a:gd name="connsiteY69" fmla="*/ 1047750 h 1190625"/>
              <a:gd name="connsiteX70" fmla="*/ 514350 w 1428750"/>
              <a:gd name="connsiteY70" fmla="*/ 1057275 h 1190625"/>
              <a:gd name="connsiteX71" fmla="*/ 485775 w 1428750"/>
              <a:gd name="connsiteY71" fmla="*/ 1076325 h 1190625"/>
              <a:gd name="connsiteX72" fmla="*/ 438150 w 1428750"/>
              <a:gd name="connsiteY72" fmla="*/ 1066800 h 1190625"/>
              <a:gd name="connsiteX73" fmla="*/ 400050 w 1428750"/>
              <a:gd name="connsiteY73" fmla="*/ 1009650 h 1190625"/>
              <a:gd name="connsiteX74" fmla="*/ 371475 w 1428750"/>
              <a:gd name="connsiteY74" fmla="*/ 952500 h 1190625"/>
              <a:gd name="connsiteX75" fmla="*/ 352425 w 1428750"/>
              <a:gd name="connsiteY75" fmla="*/ 923925 h 1190625"/>
              <a:gd name="connsiteX76" fmla="*/ 342900 w 1428750"/>
              <a:gd name="connsiteY76" fmla="*/ 895350 h 1190625"/>
              <a:gd name="connsiteX77" fmla="*/ 323850 w 1428750"/>
              <a:gd name="connsiteY77" fmla="*/ 866775 h 1190625"/>
              <a:gd name="connsiteX78" fmla="*/ 304800 w 1428750"/>
              <a:gd name="connsiteY78" fmla="*/ 809625 h 1190625"/>
              <a:gd name="connsiteX79" fmla="*/ 276225 w 1428750"/>
              <a:gd name="connsiteY79" fmla="*/ 752475 h 1190625"/>
              <a:gd name="connsiteX80" fmla="*/ 257175 w 1428750"/>
              <a:gd name="connsiteY80" fmla="*/ 723900 h 1190625"/>
              <a:gd name="connsiteX81" fmla="*/ 238125 w 1428750"/>
              <a:gd name="connsiteY81" fmla="*/ 685800 h 1190625"/>
              <a:gd name="connsiteX82" fmla="*/ 219075 w 1428750"/>
              <a:gd name="connsiteY82" fmla="*/ 657225 h 1190625"/>
              <a:gd name="connsiteX83" fmla="*/ 209550 w 1428750"/>
              <a:gd name="connsiteY83" fmla="*/ 628650 h 1190625"/>
              <a:gd name="connsiteX84" fmla="*/ 190500 w 1428750"/>
              <a:gd name="connsiteY84" fmla="*/ 581025 h 1190625"/>
              <a:gd name="connsiteX85" fmla="*/ 180975 w 1428750"/>
              <a:gd name="connsiteY85" fmla="*/ 552450 h 1190625"/>
              <a:gd name="connsiteX86" fmla="*/ 142875 w 1428750"/>
              <a:gd name="connsiteY86" fmla="*/ 495300 h 1190625"/>
              <a:gd name="connsiteX87" fmla="*/ 114300 w 1428750"/>
              <a:gd name="connsiteY87" fmla="*/ 409575 h 1190625"/>
              <a:gd name="connsiteX88" fmla="*/ 104775 w 1428750"/>
              <a:gd name="connsiteY88" fmla="*/ 381000 h 1190625"/>
              <a:gd name="connsiteX89" fmla="*/ 85725 w 1428750"/>
              <a:gd name="connsiteY89" fmla="*/ 352425 h 1190625"/>
              <a:gd name="connsiteX90" fmla="*/ 66675 w 1428750"/>
              <a:gd name="connsiteY90" fmla="*/ 285750 h 1190625"/>
              <a:gd name="connsiteX91" fmla="*/ 57150 w 1428750"/>
              <a:gd name="connsiteY91" fmla="*/ 247650 h 1190625"/>
              <a:gd name="connsiteX92" fmla="*/ 28575 w 1428750"/>
              <a:gd name="connsiteY92" fmla="*/ 161925 h 1190625"/>
              <a:gd name="connsiteX93" fmla="*/ 9525 w 1428750"/>
              <a:gd name="connsiteY93" fmla="*/ 104775 h 1190625"/>
              <a:gd name="connsiteX94" fmla="*/ 0 w 1428750"/>
              <a:gd name="connsiteY94" fmla="*/ 76200 h 1190625"/>
              <a:gd name="connsiteX95" fmla="*/ 28575 w 1428750"/>
              <a:gd name="connsiteY95" fmla="*/ 57150 h 1190625"/>
              <a:gd name="connsiteX96" fmla="*/ 138113 w 1428750"/>
              <a:gd name="connsiteY96"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52425 h 1190625"/>
              <a:gd name="connsiteX18" fmla="*/ 819150 w 1428750"/>
              <a:gd name="connsiteY18" fmla="*/ 361950 h 1190625"/>
              <a:gd name="connsiteX19" fmla="*/ 857250 w 1428750"/>
              <a:gd name="connsiteY19" fmla="*/ 419100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28725 w 1428750"/>
              <a:gd name="connsiteY33" fmla="*/ 180975 h 1190625"/>
              <a:gd name="connsiteX34" fmla="*/ 1257300 w 1428750"/>
              <a:gd name="connsiteY34" fmla="*/ 152400 h 1190625"/>
              <a:gd name="connsiteX35" fmla="*/ 1333500 w 1428750"/>
              <a:gd name="connsiteY35" fmla="*/ 47625 h 1190625"/>
              <a:gd name="connsiteX36" fmla="*/ 1371600 w 1428750"/>
              <a:gd name="connsiteY36" fmla="*/ 28575 h 1190625"/>
              <a:gd name="connsiteX37" fmla="*/ 1428750 w 1428750"/>
              <a:gd name="connsiteY37" fmla="*/ 0 h 1190625"/>
              <a:gd name="connsiteX38" fmla="*/ 1409700 w 1428750"/>
              <a:gd name="connsiteY38" fmla="*/ 57150 h 1190625"/>
              <a:gd name="connsiteX39" fmla="*/ 1381125 w 1428750"/>
              <a:gd name="connsiteY39" fmla="*/ 123825 h 1190625"/>
              <a:gd name="connsiteX40" fmla="*/ 1371600 w 1428750"/>
              <a:gd name="connsiteY40" fmla="*/ 171450 h 1190625"/>
              <a:gd name="connsiteX41" fmla="*/ 1362075 w 1428750"/>
              <a:gd name="connsiteY41" fmla="*/ 209550 h 1190625"/>
              <a:gd name="connsiteX42" fmla="*/ 1352550 w 1428750"/>
              <a:gd name="connsiteY42" fmla="*/ 361950 h 1190625"/>
              <a:gd name="connsiteX43" fmla="*/ 1333500 w 1428750"/>
              <a:gd name="connsiteY43" fmla="*/ 447675 h 1190625"/>
              <a:gd name="connsiteX44" fmla="*/ 1314450 w 1428750"/>
              <a:gd name="connsiteY44" fmla="*/ 552450 h 1190625"/>
              <a:gd name="connsiteX45" fmla="*/ 1304925 w 1428750"/>
              <a:gd name="connsiteY45" fmla="*/ 581025 h 1190625"/>
              <a:gd name="connsiteX46" fmla="*/ 1295400 w 1428750"/>
              <a:gd name="connsiteY46" fmla="*/ 628650 h 1190625"/>
              <a:gd name="connsiteX47" fmla="*/ 1276350 w 1428750"/>
              <a:gd name="connsiteY47" fmla="*/ 685800 h 1190625"/>
              <a:gd name="connsiteX48" fmla="*/ 1266825 w 1428750"/>
              <a:gd name="connsiteY48" fmla="*/ 723900 h 1190625"/>
              <a:gd name="connsiteX49" fmla="*/ 1247775 w 1428750"/>
              <a:gd name="connsiteY49" fmla="*/ 781050 h 1190625"/>
              <a:gd name="connsiteX50" fmla="*/ 1238250 w 1428750"/>
              <a:gd name="connsiteY50" fmla="*/ 809625 h 1190625"/>
              <a:gd name="connsiteX51" fmla="*/ 1219200 w 1428750"/>
              <a:gd name="connsiteY51" fmla="*/ 885825 h 1190625"/>
              <a:gd name="connsiteX52" fmla="*/ 1152525 w 1428750"/>
              <a:gd name="connsiteY52" fmla="*/ 971550 h 1190625"/>
              <a:gd name="connsiteX53" fmla="*/ 1104900 w 1428750"/>
              <a:gd name="connsiteY53" fmla="*/ 1009650 h 1190625"/>
              <a:gd name="connsiteX54" fmla="*/ 1057275 w 1428750"/>
              <a:gd name="connsiteY54" fmla="*/ 1057275 h 1190625"/>
              <a:gd name="connsiteX55" fmla="*/ 1009650 w 1428750"/>
              <a:gd name="connsiteY55" fmla="*/ 1104900 h 1190625"/>
              <a:gd name="connsiteX56" fmla="*/ 962025 w 1428750"/>
              <a:gd name="connsiteY56" fmla="*/ 1066800 h 1190625"/>
              <a:gd name="connsiteX57" fmla="*/ 933450 w 1428750"/>
              <a:gd name="connsiteY57" fmla="*/ 1047750 h 1190625"/>
              <a:gd name="connsiteX58" fmla="*/ 904875 w 1428750"/>
              <a:gd name="connsiteY58" fmla="*/ 1019175 h 1190625"/>
              <a:gd name="connsiteX59" fmla="*/ 847725 w 1428750"/>
              <a:gd name="connsiteY59" fmla="*/ 990600 h 1190625"/>
              <a:gd name="connsiteX60" fmla="*/ 914400 w 1428750"/>
              <a:gd name="connsiteY60" fmla="*/ 1157288 h 1190625"/>
              <a:gd name="connsiteX61" fmla="*/ 590550 w 1428750"/>
              <a:gd name="connsiteY61" fmla="*/ 1190625 h 1190625"/>
              <a:gd name="connsiteX62" fmla="*/ 561975 w 1428750"/>
              <a:gd name="connsiteY62" fmla="*/ 1152525 h 1190625"/>
              <a:gd name="connsiteX63" fmla="*/ 590550 w 1428750"/>
              <a:gd name="connsiteY63" fmla="*/ 1076325 h 1190625"/>
              <a:gd name="connsiteX64" fmla="*/ 638175 w 1428750"/>
              <a:gd name="connsiteY64" fmla="*/ 1009650 h 1190625"/>
              <a:gd name="connsiteX65" fmla="*/ 647700 w 1428750"/>
              <a:gd name="connsiteY65" fmla="*/ 981075 h 1190625"/>
              <a:gd name="connsiteX66" fmla="*/ 619125 w 1428750"/>
              <a:gd name="connsiteY66" fmla="*/ 990600 h 1190625"/>
              <a:gd name="connsiteX67" fmla="*/ 561975 w 1428750"/>
              <a:gd name="connsiteY67" fmla="*/ 1019175 h 1190625"/>
              <a:gd name="connsiteX68" fmla="*/ 542925 w 1428750"/>
              <a:gd name="connsiteY68" fmla="*/ 1047750 h 1190625"/>
              <a:gd name="connsiteX69" fmla="*/ 514350 w 1428750"/>
              <a:gd name="connsiteY69" fmla="*/ 1057275 h 1190625"/>
              <a:gd name="connsiteX70" fmla="*/ 485775 w 1428750"/>
              <a:gd name="connsiteY70" fmla="*/ 1076325 h 1190625"/>
              <a:gd name="connsiteX71" fmla="*/ 438150 w 1428750"/>
              <a:gd name="connsiteY71" fmla="*/ 1066800 h 1190625"/>
              <a:gd name="connsiteX72" fmla="*/ 400050 w 1428750"/>
              <a:gd name="connsiteY72" fmla="*/ 1009650 h 1190625"/>
              <a:gd name="connsiteX73" fmla="*/ 371475 w 1428750"/>
              <a:gd name="connsiteY73" fmla="*/ 952500 h 1190625"/>
              <a:gd name="connsiteX74" fmla="*/ 352425 w 1428750"/>
              <a:gd name="connsiteY74" fmla="*/ 923925 h 1190625"/>
              <a:gd name="connsiteX75" fmla="*/ 342900 w 1428750"/>
              <a:gd name="connsiteY75" fmla="*/ 895350 h 1190625"/>
              <a:gd name="connsiteX76" fmla="*/ 323850 w 1428750"/>
              <a:gd name="connsiteY76" fmla="*/ 866775 h 1190625"/>
              <a:gd name="connsiteX77" fmla="*/ 304800 w 1428750"/>
              <a:gd name="connsiteY77" fmla="*/ 809625 h 1190625"/>
              <a:gd name="connsiteX78" fmla="*/ 276225 w 1428750"/>
              <a:gd name="connsiteY78" fmla="*/ 752475 h 1190625"/>
              <a:gd name="connsiteX79" fmla="*/ 257175 w 1428750"/>
              <a:gd name="connsiteY79" fmla="*/ 723900 h 1190625"/>
              <a:gd name="connsiteX80" fmla="*/ 238125 w 1428750"/>
              <a:gd name="connsiteY80" fmla="*/ 685800 h 1190625"/>
              <a:gd name="connsiteX81" fmla="*/ 219075 w 1428750"/>
              <a:gd name="connsiteY81" fmla="*/ 657225 h 1190625"/>
              <a:gd name="connsiteX82" fmla="*/ 209550 w 1428750"/>
              <a:gd name="connsiteY82" fmla="*/ 628650 h 1190625"/>
              <a:gd name="connsiteX83" fmla="*/ 190500 w 1428750"/>
              <a:gd name="connsiteY83" fmla="*/ 581025 h 1190625"/>
              <a:gd name="connsiteX84" fmla="*/ 180975 w 1428750"/>
              <a:gd name="connsiteY84" fmla="*/ 552450 h 1190625"/>
              <a:gd name="connsiteX85" fmla="*/ 142875 w 1428750"/>
              <a:gd name="connsiteY85" fmla="*/ 495300 h 1190625"/>
              <a:gd name="connsiteX86" fmla="*/ 114300 w 1428750"/>
              <a:gd name="connsiteY86" fmla="*/ 409575 h 1190625"/>
              <a:gd name="connsiteX87" fmla="*/ 104775 w 1428750"/>
              <a:gd name="connsiteY87" fmla="*/ 381000 h 1190625"/>
              <a:gd name="connsiteX88" fmla="*/ 85725 w 1428750"/>
              <a:gd name="connsiteY88" fmla="*/ 352425 h 1190625"/>
              <a:gd name="connsiteX89" fmla="*/ 66675 w 1428750"/>
              <a:gd name="connsiteY89" fmla="*/ 285750 h 1190625"/>
              <a:gd name="connsiteX90" fmla="*/ 57150 w 1428750"/>
              <a:gd name="connsiteY90" fmla="*/ 247650 h 1190625"/>
              <a:gd name="connsiteX91" fmla="*/ 28575 w 1428750"/>
              <a:gd name="connsiteY91" fmla="*/ 161925 h 1190625"/>
              <a:gd name="connsiteX92" fmla="*/ 9525 w 1428750"/>
              <a:gd name="connsiteY92" fmla="*/ 104775 h 1190625"/>
              <a:gd name="connsiteX93" fmla="*/ 0 w 1428750"/>
              <a:gd name="connsiteY93" fmla="*/ 76200 h 1190625"/>
              <a:gd name="connsiteX94" fmla="*/ 28575 w 1428750"/>
              <a:gd name="connsiteY94" fmla="*/ 57150 h 1190625"/>
              <a:gd name="connsiteX95" fmla="*/ 138113 w 1428750"/>
              <a:gd name="connsiteY95"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52425 h 1190625"/>
              <a:gd name="connsiteX18" fmla="*/ 819150 w 1428750"/>
              <a:gd name="connsiteY18" fmla="*/ 361950 h 1190625"/>
              <a:gd name="connsiteX19" fmla="*/ 857250 w 1428750"/>
              <a:gd name="connsiteY19" fmla="*/ 419100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47775 w 1428750"/>
              <a:gd name="connsiteY48" fmla="*/ 781050 h 1190625"/>
              <a:gd name="connsiteX49" fmla="*/ 1238250 w 1428750"/>
              <a:gd name="connsiteY49" fmla="*/ 809625 h 1190625"/>
              <a:gd name="connsiteX50" fmla="*/ 1219200 w 1428750"/>
              <a:gd name="connsiteY50" fmla="*/ 885825 h 1190625"/>
              <a:gd name="connsiteX51" fmla="*/ 1152525 w 1428750"/>
              <a:gd name="connsiteY51" fmla="*/ 971550 h 1190625"/>
              <a:gd name="connsiteX52" fmla="*/ 1104900 w 1428750"/>
              <a:gd name="connsiteY52" fmla="*/ 1009650 h 1190625"/>
              <a:gd name="connsiteX53" fmla="*/ 1057275 w 1428750"/>
              <a:gd name="connsiteY53" fmla="*/ 1057275 h 1190625"/>
              <a:gd name="connsiteX54" fmla="*/ 1009650 w 1428750"/>
              <a:gd name="connsiteY54" fmla="*/ 1104900 h 1190625"/>
              <a:gd name="connsiteX55" fmla="*/ 962025 w 1428750"/>
              <a:gd name="connsiteY55" fmla="*/ 1066800 h 1190625"/>
              <a:gd name="connsiteX56" fmla="*/ 933450 w 1428750"/>
              <a:gd name="connsiteY56" fmla="*/ 1047750 h 1190625"/>
              <a:gd name="connsiteX57" fmla="*/ 904875 w 1428750"/>
              <a:gd name="connsiteY57" fmla="*/ 1019175 h 1190625"/>
              <a:gd name="connsiteX58" fmla="*/ 847725 w 1428750"/>
              <a:gd name="connsiteY58" fmla="*/ 990600 h 1190625"/>
              <a:gd name="connsiteX59" fmla="*/ 914400 w 1428750"/>
              <a:gd name="connsiteY59" fmla="*/ 1157288 h 1190625"/>
              <a:gd name="connsiteX60" fmla="*/ 590550 w 1428750"/>
              <a:gd name="connsiteY60" fmla="*/ 1190625 h 1190625"/>
              <a:gd name="connsiteX61" fmla="*/ 561975 w 1428750"/>
              <a:gd name="connsiteY61" fmla="*/ 1152525 h 1190625"/>
              <a:gd name="connsiteX62" fmla="*/ 590550 w 1428750"/>
              <a:gd name="connsiteY62" fmla="*/ 1076325 h 1190625"/>
              <a:gd name="connsiteX63" fmla="*/ 638175 w 1428750"/>
              <a:gd name="connsiteY63" fmla="*/ 1009650 h 1190625"/>
              <a:gd name="connsiteX64" fmla="*/ 647700 w 1428750"/>
              <a:gd name="connsiteY64" fmla="*/ 981075 h 1190625"/>
              <a:gd name="connsiteX65" fmla="*/ 619125 w 1428750"/>
              <a:gd name="connsiteY65" fmla="*/ 990600 h 1190625"/>
              <a:gd name="connsiteX66" fmla="*/ 561975 w 1428750"/>
              <a:gd name="connsiteY66" fmla="*/ 1019175 h 1190625"/>
              <a:gd name="connsiteX67" fmla="*/ 542925 w 1428750"/>
              <a:gd name="connsiteY67" fmla="*/ 1047750 h 1190625"/>
              <a:gd name="connsiteX68" fmla="*/ 514350 w 1428750"/>
              <a:gd name="connsiteY68" fmla="*/ 1057275 h 1190625"/>
              <a:gd name="connsiteX69" fmla="*/ 485775 w 1428750"/>
              <a:gd name="connsiteY69" fmla="*/ 1076325 h 1190625"/>
              <a:gd name="connsiteX70" fmla="*/ 438150 w 1428750"/>
              <a:gd name="connsiteY70" fmla="*/ 1066800 h 1190625"/>
              <a:gd name="connsiteX71" fmla="*/ 400050 w 1428750"/>
              <a:gd name="connsiteY71" fmla="*/ 1009650 h 1190625"/>
              <a:gd name="connsiteX72" fmla="*/ 371475 w 1428750"/>
              <a:gd name="connsiteY72" fmla="*/ 952500 h 1190625"/>
              <a:gd name="connsiteX73" fmla="*/ 352425 w 1428750"/>
              <a:gd name="connsiteY73" fmla="*/ 923925 h 1190625"/>
              <a:gd name="connsiteX74" fmla="*/ 342900 w 1428750"/>
              <a:gd name="connsiteY74" fmla="*/ 895350 h 1190625"/>
              <a:gd name="connsiteX75" fmla="*/ 323850 w 1428750"/>
              <a:gd name="connsiteY75" fmla="*/ 866775 h 1190625"/>
              <a:gd name="connsiteX76" fmla="*/ 304800 w 1428750"/>
              <a:gd name="connsiteY76" fmla="*/ 809625 h 1190625"/>
              <a:gd name="connsiteX77" fmla="*/ 276225 w 1428750"/>
              <a:gd name="connsiteY77" fmla="*/ 752475 h 1190625"/>
              <a:gd name="connsiteX78" fmla="*/ 257175 w 1428750"/>
              <a:gd name="connsiteY78" fmla="*/ 723900 h 1190625"/>
              <a:gd name="connsiteX79" fmla="*/ 238125 w 1428750"/>
              <a:gd name="connsiteY79" fmla="*/ 685800 h 1190625"/>
              <a:gd name="connsiteX80" fmla="*/ 219075 w 1428750"/>
              <a:gd name="connsiteY80" fmla="*/ 657225 h 1190625"/>
              <a:gd name="connsiteX81" fmla="*/ 209550 w 1428750"/>
              <a:gd name="connsiteY81" fmla="*/ 628650 h 1190625"/>
              <a:gd name="connsiteX82" fmla="*/ 190500 w 1428750"/>
              <a:gd name="connsiteY82" fmla="*/ 581025 h 1190625"/>
              <a:gd name="connsiteX83" fmla="*/ 180975 w 1428750"/>
              <a:gd name="connsiteY83" fmla="*/ 552450 h 1190625"/>
              <a:gd name="connsiteX84" fmla="*/ 142875 w 1428750"/>
              <a:gd name="connsiteY84" fmla="*/ 495300 h 1190625"/>
              <a:gd name="connsiteX85" fmla="*/ 114300 w 1428750"/>
              <a:gd name="connsiteY85" fmla="*/ 409575 h 1190625"/>
              <a:gd name="connsiteX86" fmla="*/ 104775 w 1428750"/>
              <a:gd name="connsiteY86" fmla="*/ 381000 h 1190625"/>
              <a:gd name="connsiteX87" fmla="*/ 85725 w 1428750"/>
              <a:gd name="connsiteY87" fmla="*/ 352425 h 1190625"/>
              <a:gd name="connsiteX88" fmla="*/ 66675 w 1428750"/>
              <a:gd name="connsiteY88" fmla="*/ 285750 h 1190625"/>
              <a:gd name="connsiteX89" fmla="*/ 57150 w 1428750"/>
              <a:gd name="connsiteY89" fmla="*/ 247650 h 1190625"/>
              <a:gd name="connsiteX90" fmla="*/ 28575 w 1428750"/>
              <a:gd name="connsiteY90" fmla="*/ 161925 h 1190625"/>
              <a:gd name="connsiteX91" fmla="*/ 9525 w 1428750"/>
              <a:gd name="connsiteY91" fmla="*/ 104775 h 1190625"/>
              <a:gd name="connsiteX92" fmla="*/ 0 w 1428750"/>
              <a:gd name="connsiteY92" fmla="*/ 76200 h 1190625"/>
              <a:gd name="connsiteX93" fmla="*/ 28575 w 1428750"/>
              <a:gd name="connsiteY93" fmla="*/ 57150 h 1190625"/>
              <a:gd name="connsiteX94" fmla="*/ 138113 w 1428750"/>
              <a:gd name="connsiteY94"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52425 h 1190625"/>
              <a:gd name="connsiteX18" fmla="*/ 800100 w 1428750"/>
              <a:gd name="connsiteY18" fmla="*/ 381000 h 1190625"/>
              <a:gd name="connsiteX19" fmla="*/ 857250 w 1428750"/>
              <a:gd name="connsiteY19" fmla="*/ 419100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47775 w 1428750"/>
              <a:gd name="connsiteY48" fmla="*/ 781050 h 1190625"/>
              <a:gd name="connsiteX49" fmla="*/ 1238250 w 1428750"/>
              <a:gd name="connsiteY49" fmla="*/ 809625 h 1190625"/>
              <a:gd name="connsiteX50" fmla="*/ 1219200 w 1428750"/>
              <a:gd name="connsiteY50" fmla="*/ 885825 h 1190625"/>
              <a:gd name="connsiteX51" fmla="*/ 1152525 w 1428750"/>
              <a:gd name="connsiteY51" fmla="*/ 971550 h 1190625"/>
              <a:gd name="connsiteX52" fmla="*/ 1104900 w 1428750"/>
              <a:gd name="connsiteY52" fmla="*/ 1009650 h 1190625"/>
              <a:gd name="connsiteX53" fmla="*/ 1057275 w 1428750"/>
              <a:gd name="connsiteY53" fmla="*/ 1057275 h 1190625"/>
              <a:gd name="connsiteX54" fmla="*/ 1009650 w 1428750"/>
              <a:gd name="connsiteY54" fmla="*/ 1104900 h 1190625"/>
              <a:gd name="connsiteX55" fmla="*/ 962025 w 1428750"/>
              <a:gd name="connsiteY55" fmla="*/ 1066800 h 1190625"/>
              <a:gd name="connsiteX56" fmla="*/ 933450 w 1428750"/>
              <a:gd name="connsiteY56" fmla="*/ 1047750 h 1190625"/>
              <a:gd name="connsiteX57" fmla="*/ 904875 w 1428750"/>
              <a:gd name="connsiteY57" fmla="*/ 1019175 h 1190625"/>
              <a:gd name="connsiteX58" fmla="*/ 847725 w 1428750"/>
              <a:gd name="connsiteY58" fmla="*/ 990600 h 1190625"/>
              <a:gd name="connsiteX59" fmla="*/ 914400 w 1428750"/>
              <a:gd name="connsiteY59" fmla="*/ 1157288 h 1190625"/>
              <a:gd name="connsiteX60" fmla="*/ 590550 w 1428750"/>
              <a:gd name="connsiteY60" fmla="*/ 1190625 h 1190625"/>
              <a:gd name="connsiteX61" fmla="*/ 561975 w 1428750"/>
              <a:gd name="connsiteY61" fmla="*/ 1152525 h 1190625"/>
              <a:gd name="connsiteX62" fmla="*/ 590550 w 1428750"/>
              <a:gd name="connsiteY62" fmla="*/ 1076325 h 1190625"/>
              <a:gd name="connsiteX63" fmla="*/ 638175 w 1428750"/>
              <a:gd name="connsiteY63" fmla="*/ 1009650 h 1190625"/>
              <a:gd name="connsiteX64" fmla="*/ 647700 w 1428750"/>
              <a:gd name="connsiteY64" fmla="*/ 981075 h 1190625"/>
              <a:gd name="connsiteX65" fmla="*/ 619125 w 1428750"/>
              <a:gd name="connsiteY65" fmla="*/ 990600 h 1190625"/>
              <a:gd name="connsiteX66" fmla="*/ 561975 w 1428750"/>
              <a:gd name="connsiteY66" fmla="*/ 1019175 h 1190625"/>
              <a:gd name="connsiteX67" fmla="*/ 542925 w 1428750"/>
              <a:gd name="connsiteY67" fmla="*/ 1047750 h 1190625"/>
              <a:gd name="connsiteX68" fmla="*/ 514350 w 1428750"/>
              <a:gd name="connsiteY68" fmla="*/ 1057275 h 1190625"/>
              <a:gd name="connsiteX69" fmla="*/ 485775 w 1428750"/>
              <a:gd name="connsiteY69" fmla="*/ 1076325 h 1190625"/>
              <a:gd name="connsiteX70" fmla="*/ 438150 w 1428750"/>
              <a:gd name="connsiteY70" fmla="*/ 1066800 h 1190625"/>
              <a:gd name="connsiteX71" fmla="*/ 400050 w 1428750"/>
              <a:gd name="connsiteY71" fmla="*/ 1009650 h 1190625"/>
              <a:gd name="connsiteX72" fmla="*/ 371475 w 1428750"/>
              <a:gd name="connsiteY72" fmla="*/ 952500 h 1190625"/>
              <a:gd name="connsiteX73" fmla="*/ 352425 w 1428750"/>
              <a:gd name="connsiteY73" fmla="*/ 923925 h 1190625"/>
              <a:gd name="connsiteX74" fmla="*/ 342900 w 1428750"/>
              <a:gd name="connsiteY74" fmla="*/ 895350 h 1190625"/>
              <a:gd name="connsiteX75" fmla="*/ 323850 w 1428750"/>
              <a:gd name="connsiteY75" fmla="*/ 866775 h 1190625"/>
              <a:gd name="connsiteX76" fmla="*/ 304800 w 1428750"/>
              <a:gd name="connsiteY76" fmla="*/ 809625 h 1190625"/>
              <a:gd name="connsiteX77" fmla="*/ 276225 w 1428750"/>
              <a:gd name="connsiteY77" fmla="*/ 752475 h 1190625"/>
              <a:gd name="connsiteX78" fmla="*/ 257175 w 1428750"/>
              <a:gd name="connsiteY78" fmla="*/ 723900 h 1190625"/>
              <a:gd name="connsiteX79" fmla="*/ 238125 w 1428750"/>
              <a:gd name="connsiteY79" fmla="*/ 685800 h 1190625"/>
              <a:gd name="connsiteX80" fmla="*/ 219075 w 1428750"/>
              <a:gd name="connsiteY80" fmla="*/ 657225 h 1190625"/>
              <a:gd name="connsiteX81" fmla="*/ 209550 w 1428750"/>
              <a:gd name="connsiteY81" fmla="*/ 628650 h 1190625"/>
              <a:gd name="connsiteX82" fmla="*/ 190500 w 1428750"/>
              <a:gd name="connsiteY82" fmla="*/ 581025 h 1190625"/>
              <a:gd name="connsiteX83" fmla="*/ 180975 w 1428750"/>
              <a:gd name="connsiteY83" fmla="*/ 552450 h 1190625"/>
              <a:gd name="connsiteX84" fmla="*/ 142875 w 1428750"/>
              <a:gd name="connsiteY84" fmla="*/ 495300 h 1190625"/>
              <a:gd name="connsiteX85" fmla="*/ 114300 w 1428750"/>
              <a:gd name="connsiteY85" fmla="*/ 409575 h 1190625"/>
              <a:gd name="connsiteX86" fmla="*/ 104775 w 1428750"/>
              <a:gd name="connsiteY86" fmla="*/ 381000 h 1190625"/>
              <a:gd name="connsiteX87" fmla="*/ 85725 w 1428750"/>
              <a:gd name="connsiteY87" fmla="*/ 352425 h 1190625"/>
              <a:gd name="connsiteX88" fmla="*/ 66675 w 1428750"/>
              <a:gd name="connsiteY88" fmla="*/ 285750 h 1190625"/>
              <a:gd name="connsiteX89" fmla="*/ 57150 w 1428750"/>
              <a:gd name="connsiteY89" fmla="*/ 247650 h 1190625"/>
              <a:gd name="connsiteX90" fmla="*/ 28575 w 1428750"/>
              <a:gd name="connsiteY90" fmla="*/ 161925 h 1190625"/>
              <a:gd name="connsiteX91" fmla="*/ 9525 w 1428750"/>
              <a:gd name="connsiteY91" fmla="*/ 104775 h 1190625"/>
              <a:gd name="connsiteX92" fmla="*/ 0 w 1428750"/>
              <a:gd name="connsiteY92" fmla="*/ 76200 h 1190625"/>
              <a:gd name="connsiteX93" fmla="*/ 28575 w 1428750"/>
              <a:gd name="connsiteY93" fmla="*/ 57150 h 1190625"/>
              <a:gd name="connsiteX94" fmla="*/ 138113 w 1428750"/>
              <a:gd name="connsiteY94"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66713 h 1190625"/>
              <a:gd name="connsiteX18" fmla="*/ 800100 w 1428750"/>
              <a:gd name="connsiteY18" fmla="*/ 381000 h 1190625"/>
              <a:gd name="connsiteX19" fmla="*/ 857250 w 1428750"/>
              <a:gd name="connsiteY19" fmla="*/ 419100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47775 w 1428750"/>
              <a:gd name="connsiteY48" fmla="*/ 781050 h 1190625"/>
              <a:gd name="connsiteX49" fmla="*/ 1238250 w 1428750"/>
              <a:gd name="connsiteY49" fmla="*/ 809625 h 1190625"/>
              <a:gd name="connsiteX50" fmla="*/ 1219200 w 1428750"/>
              <a:gd name="connsiteY50" fmla="*/ 885825 h 1190625"/>
              <a:gd name="connsiteX51" fmla="*/ 1152525 w 1428750"/>
              <a:gd name="connsiteY51" fmla="*/ 971550 h 1190625"/>
              <a:gd name="connsiteX52" fmla="*/ 1104900 w 1428750"/>
              <a:gd name="connsiteY52" fmla="*/ 1009650 h 1190625"/>
              <a:gd name="connsiteX53" fmla="*/ 1057275 w 1428750"/>
              <a:gd name="connsiteY53" fmla="*/ 1057275 h 1190625"/>
              <a:gd name="connsiteX54" fmla="*/ 1009650 w 1428750"/>
              <a:gd name="connsiteY54" fmla="*/ 1104900 h 1190625"/>
              <a:gd name="connsiteX55" fmla="*/ 962025 w 1428750"/>
              <a:gd name="connsiteY55" fmla="*/ 1066800 h 1190625"/>
              <a:gd name="connsiteX56" fmla="*/ 933450 w 1428750"/>
              <a:gd name="connsiteY56" fmla="*/ 1047750 h 1190625"/>
              <a:gd name="connsiteX57" fmla="*/ 904875 w 1428750"/>
              <a:gd name="connsiteY57" fmla="*/ 1019175 h 1190625"/>
              <a:gd name="connsiteX58" fmla="*/ 847725 w 1428750"/>
              <a:gd name="connsiteY58" fmla="*/ 990600 h 1190625"/>
              <a:gd name="connsiteX59" fmla="*/ 914400 w 1428750"/>
              <a:gd name="connsiteY59" fmla="*/ 1157288 h 1190625"/>
              <a:gd name="connsiteX60" fmla="*/ 590550 w 1428750"/>
              <a:gd name="connsiteY60" fmla="*/ 1190625 h 1190625"/>
              <a:gd name="connsiteX61" fmla="*/ 561975 w 1428750"/>
              <a:gd name="connsiteY61" fmla="*/ 1152525 h 1190625"/>
              <a:gd name="connsiteX62" fmla="*/ 590550 w 1428750"/>
              <a:gd name="connsiteY62" fmla="*/ 1076325 h 1190625"/>
              <a:gd name="connsiteX63" fmla="*/ 638175 w 1428750"/>
              <a:gd name="connsiteY63" fmla="*/ 1009650 h 1190625"/>
              <a:gd name="connsiteX64" fmla="*/ 647700 w 1428750"/>
              <a:gd name="connsiteY64" fmla="*/ 981075 h 1190625"/>
              <a:gd name="connsiteX65" fmla="*/ 619125 w 1428750"/>
              <a:gd name="connsiteY65" fmla="*/ 990600 h 1190625"/>
              <a:gd name="connsiteX66" fmla="*/ 561975 w 1428750"/>
              <a:gd name="connsiteY66" fmla="*/ 1019175 h 1190625"/>
              <a:gd name="connsiteX67" fmla="*/ 542925 w 1428750"/>
              <a:gd name="connsiteY67" fmla="*/ 1047750 h 1190625"/>
              <a:gd name="connsiteX68" fmla="*/ 514350 w 1428750"/>
              <a:gd name="connsiteY68" fmla="*/ 1057275 h 1190625"/>
              <a:gd name="connsiteX69" fmla="*/ 485775 w 1428750"/>
              <a:gd name="connsiteY69" fmla="*/ 1076325 h 1190625"/>
              <a:gd name="connsiteX70" fmla="*/ 438150 w 1428750"/>
              <a:gd name="connsiteY70" fmla="*/ 1066800 h 1190625"/>
              <a:gd name="connsiteX71" fmla="*/ 400050 w 1428750"/>
              <a:gd name="connsiteY71" fmla="*/ 1009650 h 1190625"/>
              <a:gd name="connsiteX72" fmla="*/ 371475 w 1428750"/>
              <a:gd name="connsiteY72" fmla="*/ 952500 h 1190625"/>
              <a:gd name="connsiteX73" fmla="*/ 352425 w 1428750"/>
              <a:gd name="connsiteY73" fmla="*/ 923925 h 1190625"/>
              <a:gd name="connsiteX74" fmla="*/ 342900 w 1428750"/>
              <a:gd name="connsiteY74" fmla="*/ 895350 h 1190625"/>
              <a:gd name="connsiteX75" fmla="*/ 323850 w 1428750"/>
              <a:gd name="connsiteY75" fmla="*/ 866775 h 1190625"/>
              <a:gd name="connsiteX76" fmla="*/ 304800 w 1428750"/>
              <a:gd name="connsiteY76" fmla="*/ 809625 h 1190625"/>
              <a:gd name="connsiteX77" fmla="*/ 276225 w 1428750"/>
              <a:gd name="connsiteY77" fmla="*/ 752475 h 1190625"/>
              <a:gd name="connsiteX78" fmla="*/ 257175 w 1428750"/>
              <a:gd name="connsiteY78" fmla="*/ 723900 h 1190625"/>
              <a:gd name="connsiteX79" fmla="*/ 238125 w 1428750"/>
              <a:gd name="connsiteY79" fmla="*/ 685800 h 1190625"/>
              <a:gd name="connsiteX80" fmla="*/ 219075 w 1428750"/>
              <a:gd name="connsiteY80" fmla="*/ 657225 h 1190625"/>
              <a:gd name="connsiteX81" fmla="*/ 209550 w 1428750"/>
              <a:gd name="connsiteY81" fmla="*/ 628650 h 1190625"/>
              <a:gd name="connsiteX82" fmla="*/ 190500 w 1428750"/>
              <a:gd name="connsiteY82" fmla="*/ 581025 h 1190625"/>
              <a:gd name="connsiteX83" fmla="*/ 180975 w 1428750"/>
              <a:gd name="connsiteY83" fmla="*/ 552450 h 1190625"/>
              <a:gd name="connsiteX84" fmla="*/ 142875 w 1428750"/>
              <a:gd name="connsiteY84" fmla="*/ 495300 h 1190625"/>
              <a:gd name="connsiteX85" fmla="*/ 114300 w 1428750"/>
              <a:gd name="connsiteY85" fmla="*/ 409575 h 1190625"/>
              <a:gd name="connsiteX86" fmla="*/ 104775 w 1428750"/>
              <a:gd name="connsiteY86" fmla="*/ 381000 h 1190625"/>
              <a:gd name="connsiteX87" fmla="*/ 85725 w 1428750"/>
              <a:gd name="connsiteY87" fmla="*/ 352425 h 1190625"/>
              <a:gd name="connsiteX88" fmla="*/ 66675 w 1428750"/>
              <a:gd name="connsiteY88" fmla="*/ 285750 h 1190625"/>
              <a:gd name="connsiteX89" fmla="*/ 57150 w 1428750"/>
              <a:gd name="connsiteY89" fmla="*/ 247650 h 1190625"/>
              <a:gd name="connsiteX90" fmla="*/ 28575 w 1428750"/>
              <a:gd name="connsiteY90" fmla="*/ 161925 h 1190625"/>
              <a:gd name="connsiteX91" fmla="*/ 9525 w 1428750"/>
              <a:gd name="connsiteY91" fmla="*/ 104775 h 1190625"/>
              <a:gd name="connsiteX92" fmla="*/ 0 w 1428750"/>
              <a:gd name="connsiteY92" fmla="*/ 76200 h 1190625"/>
              <a:gd name="connsiteX93" fmla="*/ 28575 w 1428750"/>
              <a:gd name="connsiteY93" fmla="*/ 57150 h 1190625"/>
              <a:gd name="connsiteX94" fmla="*/ 138113 w 1428750"/>
              <a:gd name="connsiteY94"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66713 h 1190625"/>
              <a:gd name="connsiteX18" fmla="*/ 800100 w 1428750"/>
              <a:gd name="connsiteY18" fmla="*/ 381000 h 1190625"/>
              <a:gd name="connsiteX19" fmla="*/ 842963 w 1428750"/>
              <a:gd name="connsiteY19" fmla="*/ 428625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47775 w 1428750"/>
              <a:gd name="connsiteY48" fmla="*/ 781050 h 1190625"/>
              <a:gd name="connsiteX49" fmla="*/ 1238250 w 1428750"/>
              <a:gd name="connsiteY49" fmla="*/ 809625 h 1190625"/>
              <a:gd name="connsiteX50" fmla="*/ 1219200 w 1428750"/>
              <a:gd name="connsiteY50" fmla="*/ 885825 h 1190625"/>
              <a:gd name="connsiteX51" fmla="*/ 1152525 w 1428750"/>
              <a:gd name="connsiteY51" fmla="*/ 971550 h 1190625"/>
              <a:gd name="connsiteX52" fmla="*/ 1104900 w 1428750"/>
              <a:gd name="connsiteY52" fmla="*/ 1009650 h 1190625"/>
              <a:gd name="connsiteX53" fmla="*/ 1057275 w 1428750"/>
              <a:gd name="connsiteY53" fmla="*/ 1057275 h 1190625"/>
              <a:gd name="connsiteX54" fmla="*/ 1009650 w 1428750"/>
              <a:gd name="connsiteY54" fmla="*/ 1104900 h 1190625"/>
              <a:gd name="connsiteX55" fmla="*/ 962025 w 1428750"/>
              <a:gd name="connsiteY55" fmla="*/ 1066800 h 1190625"/>
              <a:gd name="connsiteX56" fmla="*/ 933450 w 1428750"/>
              <a:gd name="connsiteY56" fmla="*/ 1047750 h 1190625"/>
              <a:gd name="connsiteX57" fmla="*/ 904875 w 1428750"/>
              <a:gd name="connsiteY57" fmla="*/ 1019175 h 1190625"/>
              <a:gd name="connsiteX58" fmla="*/ 847725 w 1428750"/>
              <a:gd name="connsiteY58" fmla="*/ 990600 h 1190625"/>
              <a:gd name="connsiteX59" fmla="*/ 914400 w 1428750"/>
              <a:gd name="connsiteY59" fmla="*/ 1157288 h 1190625"/>
              <a:gd name="connsiteX60" fmla="*/ 590550 w 1428750"/>
              <a:gd name="connsiteY60" fmla="*/ 1190625 h 1190625"/>
              <a:gd name="connsiteX61" fmla="*/ 561975 w 1428750"/>
              <a:gd name="connsiteY61" fmla="*/ 1152525 h 1190625"/>
              <a:gd name="connsiteX62" fmla="*/ 590550 w 1428750"/>
              <a:gd name="connsiteY62" fmla="*/ 1076325 h 1190625"/>
              <a:gd name="connsiteX63" fmla="*/ 638175 w 1428750"/>
              <a:gd name="connsiteY63" fmla="*/ 1009650 h 1190625"/>
              <a:gd name="connsiteX64" fmla="*/ 647700 w 1428750"/>
              <a:gd name="connsiteY64" fmla="*/ 981075 h 1190625"/>
              <a:gd name="connsiteX65" fmla="*/ 619125 w 1428750"/>
              <a:gd name="connsiteY65" fmla="*/ 990600 h 1190625"/>
              <a:gd name="connsiteX66" fmla="*/ 561975 w 1428750"/>
              <a:gd name="connsiteY66" fmla="*/ 1019175 h 1190625"/>
              <a:gd name="connsiteX67" fmla="*/ 542925 w 1428750"/>
              <a:gd name="connsiteY67" fmla="*/ 1047750 h 1190625"/>
              <a:gd name="connsiteX68" fmla="*/ 514350 w 1428750"/>
              <a:gd name="connsiteY68" fmla="*/ 1057275 h 1190625"/>
              <a:gd name="connsiteX69" fmla="*/ 485775 w 1428750"/>
              <a:gd name="connsiteY69" fmla="*/ 1076325 h 1190625"/>
              <a:gd name="connsiteX70" fmla="*/ 438150 w 1428750"/>
              <a:gd name="connsiteY70" fmla="*/ 1066800 h 1190625"/>
              <a:gd name="connsiteX71" fmla="*/ 400050 w 1428750"/>
              <a:gd name="connsiteY71" fmla="*/ 1009650 h 1190625"/>
              <a:gd name="connsiteX72" fmla="*/ 371475 w 1428750"/>
              <a:gd name="connsiteY72" fmla="*/ 952500 h 1190625"/>
              <a:gd name="connsiteX73" fmla="*/ 352425 w 1428750"/>
              <a:gd name="connsiteY73" fmla="*/ 923925 h 1190625"/>
              <a:gd name="connsiteX74" fmla="*/ 342900 w 1428750"/>
              <a:gd name="connsiteY74" fmla="*/ 895350 h 1190625"/>
              <a:gd name="connsiteX75" fmla="*/ 323850 w 1428750"/>
              <a:gd name="connsiteY75" fmla="*/ 866775 h 1190625"/>
              <a:gd name="connsiteX76" fmla="*/ 304800 w 1428750"/>
              <a:gd name="connsiteY76" fmla="*/ 809625 h 1190625"/>
              <a:gd name="connsiteX77" fmla="*/ 276225 w 1428750"/>
              <a:gd name="connsiteY77" fmla="*/ 752475 h 1190625"/>
              <a:gd name="connsiteX78" fmla="*/ 257175 w 1428750"/>
              <a:gd name="connsiteY78" fmla="*/ 723900 h 1190625"/>
              <a:gd name="connsiteX79" fmla="*/ 238125 w 1428750"/>
              <a:gd name="connsiteY79" fmla="*/ 685800 h 1190625"/>
              <a:gd name="connsiteX80" fmla="*/ 219075 w 1428750"/>
              <a:gd name="connsiteY80" fmla="*/ 657225 h 1190625"/>
              <a:gd name="connsiteX81" fmla="*/ 209550 w 1428750"/>
              <a:gd name="connsiteY81" fmla="*/ 628650 h 1190625"/>
              <a:gd name="connsiteX82" fmla="*/ 190500 w 1428750"/>
              <a:gd name="connsiteY82" fmla="*/ 581025 h 1190625"/>
              <a:gd name="connsiteX83" fmla="*/ 180975 w 1428750"/>
              <a:gd name="connsiteY83" fmla="*/ 552450 h 1190625"/>
              <a:gd name="connsiteX84" fmla="*/ 142875 w 1428750"/>
              <a:gd name="connsiteY84" fmla="*/ 495300 h 1190625"/>
              <a:gd name="connsiteX85" fmla="*/ 114300 w 1428750"/>
              <a:gd name="connsiteY85" fmla="*/ 409575 h 1190625"/>
              <a:gd name="connsiteX86" fmla="*/ 104775 w 1428750"/>
              <a:gd name="connsiteY86" fmla="*/ 381000 h 1190625"/>
              <a:gd name="connsiteX87" fmla="*/ 85725 w 1428750"/>
              <a:gd name="connsiteY87" fmla="*/ 352425 h 1190625"/>
              <a:gd name="connsiteX88" fmla="*/ 66675 w 1428750"/>
              <a:gd name="connsiteY88" fmla="*/ 285750 h 1190625"/>
              <a:gd name="connsiteX89" fmla="*/ 57150 w 1428750"/>
              <a:gd name="connsiteY89" fmla="*/ 247650 h 1190625"/>
              <a:gd name="connsiteX90" fmla="*/ 28575 w 1428750"/>
              <a:gd name="connsiteY90" fmla="*/ 161925 h 1190625"/>
              <a:gd name="connsiteX91" fmla="*/ 9525 w 1428750"/>
              <a:gd name="connsiteY91" fmla="*/ 104775 h 1190625"/>
              <a:gd name="connsiteX92" fmla="*/ 0 w 1428750"/>
              <a:gd name="connsiteY92" fmla="*/ 76200 h 1190625"/>
              <a:gd name="connsiteX93" fmla="*/ 28575 w 1428750"/>
              <a:gd name="connsiteY93" fmla="*/ 57150 h 1190625"/>
              <a:gd name="connsiteX94" fmla="*/ 138113 w 1428750"/>
              <a:gd name="connsiteY94"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66713 h 1190625"/>
              <a:gd name="connsiteX18" fmla="*/ 800100 w 1428750"/>
              <a:gd name="connsiteY18" fmla="*/ 381000 h 1190625"/>
              <a:gd name="connsiteX19" fmla="*/ 828675 w 1428750"/>
              <a:gd name="connsiteY19" fmla="*/ 433388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47775 w 1428750"/>
              <a:gd name="connsiteY48" fmla="*/ 781050 h 1190625"/>
              <a:gd name="connsiteX49" fmla="*/ 1238250 w 1428750"/>
              <a:gd name="connsiteY49" fmla="*/ 809625 h 1190625"/>
              <a:gd name="connsiteX50" fmla="*/ 1219200 w 1428750"/>
              <a:gd name="connsiteY50" fmla="*/ 885825 h 1190625"/>
              <a:gd name="connsiteX51" fmla="*/ 1152525 w 1428750"/>
              <a:gd name="connsiteY51" fmla="*/ 971550 h 1190625"/>
              <a:gd name="connsiteX52" fmla="*/ 1104900 w 1428750"/>
              <a:gd name="connsiteY52" fmla="*/ 1009650 h 1190625"/>
              <a:gd name="connsiteX53" fmla="*/ 1057275 w 1428750"/>
              <a:gd name="connsiteY53" fmla="*/ 1057275 h 1190625"/>
              <a:gd name="connsiteX54" fmla="*/ 1009650 w 1428750"/>
              <a:gd name="connsiteY54" fmla="*/ 1104900 h 1190625"/>
              <a:gd name="connsiteX55" fmla="*/ 962025 w 1428750"/>
              <a:gd name="connsiteY55" fmla="*/ 1066800 h 1190625"/>
              <a:gd name="connsiteX56" fmla="*/ 933450 w 1428750"/>
              <a:gd name="connsiteY56" fmla="*/ 1047750 h 1190625"/>
              <a:gd name="connsiteX57" fmla="*/ 904875 w 1428750"/>
              <a:gd name="connsiteY57" fmla="*/ 1019175 h 1190625"/>
              <a:gd name="connsiteX58" fmla="*/ 847725 w 1428750"/>
              <a:gd name="connsiteY58" fmla="*/ 990600 h 1190625"/>
              <a:gd name="connsiteX59" fmla="*/ 914400 w 1428750"/>
              <a:gd name="connsiteY59" fmla="*/ 1157288 h 1190625"/>
              <a:gd name="connsiteX60" fmla="*/ 590550 w 1428750"/>
              <a:gd name="connsiteY60" fmla="*/ 1190625 h 1190625"/>
              <a:gd name="connsiteX61" fmla="*/ 561975 w 1428750"/>
              <a:gd name="connsiteY61" fmla="*/ 1152525 h 1190625"/>
              <a:gd name="connsiteX62" fmla="*/ 590550 w 1428750"/>
              <a:gd name="connsiteY62" fmla="*/ 1076325 h 1190625"/>
              <a:gd name="connsiteX63" fmla="*/ 638175 w 1428750"/>
              <a:gd name="connsiteY63" fmla="*/ 1009650 h 1190625"/>
              <a:gd name="connsiteX64" fmla="*/ 647700 w 1428750"/>
              <a:gd name="connsiteY64" fmla="*/ 981075 h 1190625"/>
              <a:gd name="connsiteX65" fmla="*/ 619125 w 1428750"/>
              <a:gd name="connsiteY65" fmla="*/ 990600 h 1190625"/>
              <a:gd name="connsiteX66" fmla="*/ 561975 w 1428750"/>
              <a:gd name="connsiteY66" fmla="*/ 1019175 h 1190625"/>
              <a:gd name="connsiteX67" fmla="*/ 542925 w 1428750"/>
              <a:gd name="connsiteY67" fmla="*/ 1047750 h 1190625"/>
              <a:gd name="connsiteX68" fmla="*/ 514350 w 1428750"/>
              <a:gd name="connsiteY68" fmla="*/ 1057275 h 1190625"/>
              <a:gd name="connsiteX69" fmla="*/ 485775 w 1428750"/>
              <a:gd name="connsiteY69" fmla="*/ 1076325 h 1190625"/>
              <a:gd name="connsiteX70" fmla="*/ 438150 w 1428750"/>
              <a:gd name="connsiteY70" fmla="*/ 1066800 h 1190625"/>
              <a:gd name="connsiteX71" fmla="*/ 400050 w 1428750"/>
              <a:gd name="connsiteY71" fmla="*/ 1009650 h 1190625"/>
              <a:gd name="connsiteX72" fmla="*/ 371475 w 1428750"/>
              <a:gd name="connsiteY72" fmla="*/ 952500 h 1190625"/>
              <a:gd name="connsiteX73" fmla="*/ 352425 w 1428750"/>
              <a:gd name="connsiteY73" fmla="*/ 923925 h 1190625"/>
              <a:gd name="connsiteX74" fmla="*/ 342900 w 1428750"/>
              <a:gd name="connsiteY74" fmla="*/ 895350 h 1190625"/>
              <a:gd name="connsiteX75" fmla="*/ 323850 w 1428750"/>
              <a:gd name="connsiteY75" fmla="*/ 866775 h 1190625"/>
              <a:gd name="connsiteX76" fmla="*/ 304800 w 1428750"/>
              <a:gd name="connsiteY76" fmla="*/ 809625 h 1190625"/>
              <a:gd name="connsiteX77" fmla="*/ 276225 w 1428750"/>
              <a:gd name="connsiteY77" fmla="*/ 752475 h 1190625"/>
              <a:gd name="connsiteX78" fmla="*/ 257175 w 1428750"/>
              <a:gd name="connsiteY78" fmla="*/ 723900 h 1190625"/>
              <a:gd name="connsiteX79" fmla="*/ 238125 w 1428750"/>
              <a:gd name="connsiteY79" fmla="*/ 685800 h 1190625"/>
              <a:gd name="connsiteX80" fmla="*/ 219075 w 1428750"/>
              <a:gd name="connsiteY80" fmla="*/ 657225 h 1190625"/>
              <a:gd name="connsiteX81" fmla="*/ 209550 w 1428750"/>
              <a:gd name="connsiteY81" fmla="*/ 628650 h 1190625"/>
              <a:gd name="connsiteX82" fmla="*/ 190500 w 1428750"/>
              <a:gd name="connsiteY82" fmla="*/ 581025 h 1190625"/>
              <a:gd name="connsiteX83" fmla="*/ 180975 w 1428750"/>
              <a:gd name="connsiteY83" fmla="*/ 552450 h 1190625"/>
              <a:gd name="connsiteX84" fmla="*/ 142875 w 1428750"/>
              <a:gd name="connsiteY84" fmla="*/ 495300 h 1190625"/>
              <a:gd name="connsiteX85" fmla="*/ 114300 w 1428750"/>
              <a:gd name="connsiteY85" fmla="*/ 409575 h 1190625"/>
              <a:gd name="connsiteX86" fmla="*/ 104775 w 1428750"/>
              <a:gd name="connsiteY86" fmla="*/ 381000 h 1190625"/>
              <a:gd name="connsiteX87" fmla="*/ 85725 w 1428750"/>
              <a:gd name="connsiteY87" fmla="*/ 352425 h 1190625"/>
              <a:gd name="connsiteX88" fmla="*/ 66675 w 1428750"/>
              <a:gd name="connsiteY88" fmla="*/ 285750 h 1190625"/>
              <a:gd name="connsiteX89" fmla="*/ 57150 w 1428750"/>
              <a:gd name="connsiteY89" fmla="*/ 247650 h 1190625"/>
              <a:gd name="connsiteX90" fmla="*/ 28575 w 1428750"/>
              <a:gd name="connsiteY90" fmla="*/ 161925 h 1190625"/>
              <a:gd name="connsiteX91" fmla="*/ 9525 w 1428750"/>
              <a:gd name="connsiteY91" fmla="*/ 104775 h 1190625"/>
              <a:gd name="connsiteX92" fmla="*/ 0 w 1428750"/>
              <a:gd name="connsiteY92" fmla="*/ 76200 h 1190625"/>
              <a:gd name="connsiteX93" fmla="*/ 28575 w 1428750"/>
              <a:gd name="connsiteY93" fmla="*/ 57150 h 1190625"/>
              <a:gd name="connsiteX94" fmla="*/ 138113 w 1428750"/>
              <a:gd name="connsiteY94"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66713 h 1190625"/>
              <a:gd name="connsiteX18" fmla="*/ 800100 w 1428750"/>
              <a:gd name="connsiteY18" fmla="*/ 381000 h 1190625"/>
              <a:gd name="connsiteX19" fmla="*/ 828675 w 1428750"/>
              <a:gd name="connsiteY19" fmla="*/ 433388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47775 w 1428750"/>
              <a:gd name="connsiteY48" fmla="*/ 781050 h 1190625"/>
              <a:gd name="connsiteX49" fmla="*/ 1238250 w 1428750"/>
              <a:gd name="connsiteY49" fmla="*/ 809625 h 1190625"/>
              <a:gd name="connsiteX50" fmla="*/ 1219200 w 1428750"/>
              <a:gd name="connsiteY50" fmla="*/ 885825 h 1190625"/>
              <a:gd name="connsiteX51" fmla="*/ 1104900 w 1428750"/>
              <a:gd name="connsiteY51" fmla="*/ 1009650 h 1190625"/>
              <a:gd name="connsiteX52" fmla="*/ 1057275 w 1428750"/>
              <a:gd name="connsiteY52" fmla="*/ 1057275 h 1190625"/>
              <a:gd name="connsiteX53" fmla="*/ 1009650 w 1428750"/>
              <a:gd name="connsiteY53" fmla="*/ 1104900 h 1190625"/>
              <a:gd name="connsiteX54" fmla="*/ 962025 w 1428750"/>
              <a:gd name="connsiteY54" fmla="*/ 1066800 h 1190625"/>
              <a:gd name="connsiteX55" fmla="*/ 933450 w 1428750"/>
              <a:gd name="connsiteY55" fmla="*/ 1047750 h 1190625"/>
              <a:gd name="connsiteX56" fmla="*/ 904875 w 1428750"/>
              <a:gd name="connsiteY56" fmla="*/ 1019175 h 1190625"/>
              <a:gd name="connsiteX57" fmla="*/ 847725 w 1428750"/>
              <a:gd name="connsiteY57" fmla="*/ 990600 h 1190625"/>
              <a:gd name="connsiteX58" fmla="*/ 914400 w 1428750"/>
              <a:gd name="connsiteY58" fmla="*/ 1157288 h 1190625"/>
              <a:gd name="connsiteX59" fmla="*/ 590550 w 1428750"/>
              <a:gd name="connsiteY59" fmla="*/ 1190625 h 1190625"/>
              <a:gd name="connsiteX60" fmla="*/ 561975 w 1428750"/>
              <a:gd name="connsiteY60" fmla="*/ 1152525 h 1190625"/>
              <a:gd name="connsiteX61" fmla="*/ 590550 w 1428750"/>
              <a:gd name="connsiteY61" fmla="*/ 1076325 h 1190625"/>
              <a:gd name="connsiteX62" fmla="*/ 638175 w 1428750"/>
              <a:gd name="connsiteY62" fmla="*/ 1009650 h 1190625"/>
              <a:gd name="connsiteX63" fmla="*/ 647700 w 1428750"/>
              <a:gd name="connsiteY63" fmla="*/ 981075 h 1190625"/>
              <a:gd name="connsiteX64" fmla="*/ 619125 w 1428750"/>
              <a:gd name="connsiteY64" fmla="*/ 990600 h 1190625"/>
              <a:gd name="connsiteX65" fmla="*/ 561975 w 1428750"/>
              <a:gd name="connsiteY65" fmla="*/ 1019175 h 1190625"/>
              <a:gd name="connsiteX66" fmla="*/ 542925 w 1428750"/>
              <a:gd name="connsiteY66" fmla="*/ 1047750 h 1190625"/>
              <a:gd name="connsiteX67" fmla="*/ 514350 w 1428750"/>
              <a:gd name="connsiteY67" fmla="*/ 1057275 h 1190625"/>
              <a:gd name="connsiteX68" fmla="*/ 485775 w 1428750"/>
              <a:gd name="connsiteY68" fmla="*/ 1076325 h 1190625"/>
              <a:gd name="connsiteX69" fmla="*/ 438150 w 1428750"/>
              <a:gd name="connsiteY69" fmla="*/ 1066800 h 1190625"/>
              <a:gd name="connsiteX70" fmla="*/ 400050 w 1428750"/>
              <a:gd name="connsiteY70" fmla="*/ 1009650 h 1190625"/>
              <a:gd name="connsiteX71" fmla="*/ 371475 w 1428750"/>
              <a:gd name="connsiteY71" fmla="*/ 952500 h 1190625"/>
              <a:gd name="connsiteX72" fmla="*/ 352425 w 1428750"/>
              <a:gd name="connsiteY72" fmla="*/ 923925 h 1190625"/>
              <a:gd name="connsiteX73" fmla="*/ 342900 w 1428750"/>
              <a:gd name="connsiteY73" fmla="*/ 895350 h 1190625"/>
              <a:gd name="connsiteX74" fmla="*/ 323850 w 1428750"/>
              <a:gd name="connsiteY74" fmla="*/ 866775 h 1190625"/>
              <a:gd name="connsiteX75" fmla="*/ 304800 w 1428750"/>
              <a:gd name="connsiteY75" fmla="*/ 809625 h 1190625"/>
              <a:gd name="connsiteX76" fmla="*/ 276225 w 1428750"/>
              <a:gd name="connsiteY76" fmla="*/ 752475 h 1190625"/>
              <a:gd name="connsiteX77" fmla="*/ 257175 w 1428750"/>
              <a:gd name="connsiteY77" fmla="*/ 723900 h 1190625"/>
              <a:gd name="connsiteX78" fmla="*/ 238125 w 1428750"/>
              <a:gd name="connsiteY78" fmla="*/ 685800 h 1190625"/>
              <a:gd name="connsiteX79" fmla="*/ 219075 w 1428750"/>
              <a:gd name="connsiteY79" fmla="*/ 657225 h 1190625"/>
              <a:gd name="connsiteX80" fmla="*/ 209550 w 1428750"/>
              <a:gd name="connsiteY80" fmla="*/ 628650 h 1190625"/>
              <a:gd name="connsiteX81" fmla="*/ 190500 w 1428750"/>
              <a:gd name="connsiteY81" fmla="*/ 581025 h 1190625"/>
              <a:gd name="connsiteX82" fmla="*/ 180975 w 1428750"/>
              <a:gd name="connsiteY82" fmla="*/ 552450 h 1190625"/>
              <a:gd name="connsiteX83" fmla="*/ 142875 w 1428750"/>
              <a:gd name="connsiteY83" fmla="*/ 495300 h 1190625"/>
              <a:gd name="connsiteX84" fmla="*/ 114300 w 1428750"/>
              <a:gd name="connsiteY84" fmla="*/ 409575 h 1190625"/>
              <a:gd name="connsiteX85" fmla="*/ 104775 w 1428750"/>
              <a:gd name="connsiteY85" fmla="*/ 381000 h 1190625"/>
              <a:gd name="connsiteX86" fmla="*/ 85725 w 1428750"/>
              <a:gd name="connsiteY86" fmla="*/ 352425 h 1190625"/>
              <a:gd name="connsiteX87" fmla="*/ 66675 w 1428750"/>
              <a:gd name="connsiteY87" fmla="*/ 285750 h 1190625"/>
              <a:gd name="connsiteX88" fmla="*/ 57150 w 1428750"/>
              <a:gd name="connsiteY88" fmla="*/ 247650 h 1190625"/>
              <a:gd name="connsiteX89" fmla="*/ 28575 w 1428750"/>
              <a:gd name="connsiteY89" fmla="*/ 161925 h 1190625"/>
              <a:gd name="connsiteX90" fmla="*/ 9525 w 1428750"/>
              <a:gd name="connsiteY90" fmla="*/ 104775 h 1190625"/>
              <a:gd name="connsiteX91" fmla="*/ 0 w 1428750"/>
              <a:gd name="connsiteY91" fmla="*/ 76200 h 1190625"/>
              <a:gd name="connsiteX92" fmla="*/ 28575 w 1428750"/>
              <a:gd name="connsiteY92" fmla="*/ 57150 h 1190625"/>
              <a:gd name="connsiteX93" fmla="*/ 138113 w 1428750"/>
              <a:gd name="connsiteY93"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66713 h 1190625"/>
              <a:gd name="connsiteX18" fmla="*/ 800100 w 1428750"/>
              <a:gd name="connsiteY18" fmla="*/ 381000 h 1190625"/>
              <a:gd name="connsiteX19" fmla="*/ 828675 w 1428750"/>
              <a:gd name="connsiteY19" fmla="*/ 433388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47775 w 1428750"/>
              <a:gd name="connsiteY48" fmla="*/ 781050 h 1190625"/>
              <a:gd name="connsiteX49" fmla="*/ 1238250 w 1428750"/>
              <a:gd name="connsiteY49" fmla="*/ 809625 h 1190625"/>
              <a:gd name="connsiteX50" fmla="*/ 1104900 w 1428750"/>
              <a:gd name="connsiteY50" fmla="*/ 1009650 h 1190625"/>
              <a:gd name="connsiteX51" fmla="*/ 1057275 w 1428750"/>
              <a:gd name="connsiteY51" fmla="*/ 1057275 h 1190625"/>
              <a:gd name="connsiteX52" fmla="*/ 1009650 w 1428750"/>
              <a:gd name="connsiteY52" fmla="*/ 1104900 h 1190625"/>
              <a:gd name="connsiteX53" fmla="*/ 962025 w 1428750"/>
              <a:gd name="connsiteY53" fmla="*/ 1066800 h 1190625"/>
              <a:gd name="connsiteX54" fmla="*/ 933450 w 1428750"/>
              <a:gd name="connsiteY54" fmla="*/ 1047750 h 1190625"/>
              <a:gd name="connsiteX55" fmla="*/ 904875 w 1428750"/>
              <a:gd name="connsiteY55" fmla="*/ 1019175 h 1190625"/>
              <a:gd name="connsiteX56" fmla="*/ 847725 w 1428750"/>
              <a:gd name="connsiteY56" fmla="*/ 990600 h 1190625"/>
              <a:gd name="connsiteX57" fmla="*/ 914400 w 1428750"/>
              <a:gd name="connsiteY57" fmla="*/ 1157288 h 1190625"/>
              <a:gd name="connsiteX58" fmla="*/ 590550 w 1428750"/>
              <a:gd name="connsiteY58" fmla="*/ 1190625 h 1190625"/>
              <a:gd name="connsiteX59" fmla="*/ 561975 w 1428750"/>
              <a:gd name="connsiteY59" fmla="*/ 1152525 h 1190625"/>
              <a:gd name="connsiteX60" fmla="*/ 590550 w 1428750"/>
              <a:gd name="connsiteY60" fmla="*/ 1076325 h 1190625"/>
              <a:gd name="connsiteX61" fmla="*/ 638175 w 1428750"/>
              <a:gd name="connsiteY61" fmla="*/ 1009650 h 1190625"/>
              <a:gd name="connsiteX62" fmla="*/ 647700 w 1428750"/>
              <a:gd name="connsiteY62" fmla="*/ 981075 h 1190625"/>
              <a:gd name="connsiteX63" fmla="*/ 619125 w 1428750"/>
              <a:gd name="connsiteY63" fmla="*/ 990600 h 1190625"/>
              <a:gd name="connsiteX64" fmla="*/ 561975 w 1428750"/>
              <a:gd name="connsiteY64" fmla="*/ 1019175 h 1190625"/>
              <a:gd name="connsiteX65" fmla="*/ 542925 w 1428750"/>
              <a:gd name="connsiteY65" fmla="*/ 1047750 h 1190625"/>
              <a:gd name="connsiteX66" fmla="*/ 514350 w 1428750"/>
              <a:gd name="connsiteY66" fmla="*/ 1057275 h 1190625"/>
              <a:gd name="connsiteX67" fmla="*/ 485775 w 1428750"/>
              <a:gd name="connsiteY67" fmla="*/ 1076325 h 1190625"/>
              <a:gd name="connsiteX68" fmla="*/ 438150 w 1428750"/>
              <a:gd name="connsiteY68" fmla="*/ 1066800 h 1190625"/>
              <a:gd name="connsiteX69" fmla="*/ 400050 w 1428750"/>
              <a:gd name="connsiteY69" fmla="*/ 1009650 h 1190625"/>
              <a:gd name="connsiteX70" fmla="*/ 371475 w 1428750"/>
              <a:gd name="connsiteY70" fmla="*/ 952500 h 1190625"/>
              <a:gd name="connsiteX71" fmla="*/ 352425 w 1428750"/>
              <a:gd name="connsiteY71" fmla="*/ 923925 h 1190625"/>
              <a:gd name="connsiteX72" fmla="*/ 342900 w 1428750"/>
              <a:gd name="connsiteY72" fmla="*/ 895350 h 1190625"/>
              <a:gd name="connsiteX73" fmla="*/ 323850 w 1428750"/>
              <a:gd name="connsiteY73" fmla="*/ 866775 h 1190625"/>
              <a:gd name="connsiteX74" fmla="*/ 304800 w 1428750"/>
              <a:gd name="connsiteY74" fmla="*/ 809625 h 1190625"/>
              <a:gd name="connsiteX75" fmla="*/ 276225 w 1428750"/>
              <a:gd name="connsiteY75" fmla="*/ 752475 h 1190625"/>
              <a:gd name="connsiteX76" fmla="*/ 257175 w 1428750"/>
              <a:gd name="connsiteY76" fmla="*/ 723900 h 1190625"/>
              <a:gd name="connsiteX77" fmla="*/ 238125 w 1428750"/>
              <a:gd name="connsiteY77" fmla="*/ 685800 h 1190625"/>
              <a:gd name="connsiteX78" fmla="*/ 219075 w 1428750"/>
              <a:gd name="connsiteY78" fmla="*/ 657225 h 1190625"/>
              <a:gd name="connsiteX79" fmla="*/ 209550 w 1428750"/>
              <a:gd name="connsiteY79" fmla="*/ 628650 h 1190625"/>
              <a:gd name="connsiteX80" fmla="*/ 190500 w 1428750"/>
              <a:gd name="connsiteY80" fmla="*/ 581025 h 1190625"/>
              <a:gd name="connsiteX81" fmla="*/ 180975 w 1428750"/>
              <a:gd name="connsiteY81" fmla="*/ 552450 h 1190625"/>
              <a:gd name="connsiteX82" fmla="*/ 142875 w 1428750"/>
              <a:gd name="connsiteY82" fmla="*/ 495300 h 1190625"/>
              <a:gd name="connsiteX83" fmla="*/ 114300 w 1428750"/>
              <a:gd name="connsiteY83" fmla="*/ 409575 h 1190625"/>
              <a:gd name="connsiteX84" fmla="*/ 104775 w 1428750"/>
              <a:gd name="connsiteY84" fmla="*/ 381000 h 1190625"/>
              <a:gd name="connsiteX85" fmla="*/ 85725 w 1428750"/>
              <a:gd name="connsiteY85" fmla="*/ 352425 h 1190625"/>
              <a:gd name="connsiteX86" fmla="*/ 66675 w 1428750"/>
              <a:gd name="connsiteY86" fmla="*/ 285750 h 1190625"/>
              <a:gd name="connsiteX87" fmla="*/ 57150 w 1428750"/>
              <a:gd name="connsiteY87" fmla="*/ 247650 h 1190625"/>
              <a:gd name="connsiteX88" fmla="*/ 28575 w 1428750"/>
              <a:gd name="connsiteY88" fmla="*/ 161925 h 1190625"/>
              <a:gd name="connsiteX89" fmla="*/ 9525 w 1428750"/>
              <a:gd name="connsiteY89" fmla="*/ 104775 h 1190625"/>
              <a:gd name="connsiteX90" fmla="*/ 0 w 1428750"/>
              <a:gd name="connsiteY90" fmla="*/ 76200 h 1190625"/>
              <a:gd name="connsiteX91" fmla="*/ 28575 w 1428750"/>
              <a:gd name="connsiteY91" fmla="*/ 57150 h 1190625"/>
              <a:gd name="connsiteX92" fmla="*/ 138113 w 1428750"/>
              <a:gd name="connsiteY92"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66713 h 1190625"/>
              <a:gd name="connsiteX18" fmla="*/ 800100 w 1428750"/>
              <a:gd name="connsiteY18" fmla="*/ 381000 h 1190625"/>
              <a:gd name="connsiteX19" fmla="*/ 828675 w 1428750"/>
              <a:gd name="connsiteY19" fmla="*/ 433388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47775 w 1428750"/>
              <a:gd name="connsiteY48" fmla="*/ 781050 h 1190625"/>
              <a:gd name="connsiteX49" fmla="*/ 1190625 w 1428750"/>
              <a:gd name="connsiteY49" fmla="*/ 828675 h 1190625"/>
              <a:gd name="connsiteX50" fmla="*/ 1104900 w 1428750"/>
              <a:gd name="connsiteY50" fmla="*/ 1009650 h 1190625"/>
              <a:gd name="connsiteX51" fmla="*/ 1057275 w 1428750"/>
              <a:gd name="connsiteY51" fmla="*/ 1057275 h 1190625"/>
              <a:gd name="connsiteX52" fmla="*/ 1009650 w 1428750"/>
              <a:gd name="connsiteY52" fmla="*/ 1104900 h 1190625"/>
              <a:gd name="connsiteX53" fmla="*/ 962025 w 1428750"/>
              <a:gd name="connsiteY53" fmla="*/ 1066800 h 1190625"/>
              <a:gd name="connsiteX54" fmla="*/ 933450 w 1428750"/>
              <a:gd name="connsiteY54" fmla="*/ 1047750 h 1190625"/>
              <a:gd name="connsiteX55" fmla="*/ 904875 w 1428750"/>
              <a:gd name="connsiteY55" fmla="*/ 1019175 h 1190625"/>
              <a:gd name="connsiteX56" fmla="*/ 847725 w 1428750"/>
              <a:gd name="connsiteY56" fmla="*/ 990600 h 1190625"/>
              <a:gd name="connsiteX57" fmla="*/ 914400 w 1428750"/>
              <a:gd name="connsiteY57" fmla="*/ 1157288 h 1190625"/>
              <a:gd name="connsiteX58" fmla="*/ 590550 w 1428750"/>
              <a:gd name="connsiteY58" fmla="*/ 1190625 h 1190625"/>
              <a:gd name="connsiteX59" fmla="*/ 561975 w 1428750"/>
              <a:gd name="connsiteY59" fmla="*/ 1152525 h 1190625"/>
              <a:gd name="connsiteX60" fmla="*/ 590550 w 1428750"/>
              <a:gd name="connsiteY60" fmla="*/ 1076325 h 1190625"/>
              <a:gd name="connsiteX61" fmla="*/ 638175 w 1428750"/>
              <a:gd name="connsiteY61" fmla="*/ 1009650 h 1190625"/>
              <a:gd name="connsiteX62" fmla="*/ 647700 w 1428750"/>
              <a:gd name="connsiteY62" fmla="*/ 981075 h 1190625"/>
              <a:gd name="connsiteX63" fmla="*/ 619125 w 1428750"/>
              <a:gd name="connsiteY63" fmla="*/ 990600 h 1190625"/>
              <a:gd name="connsiteX64" fmla="*/ 561975 w 1428750"/>
              <a:gd name="connsiteY64" fmla="*/ 1019175 h 1190625"/>
              <a:gd name="connsiteX65" fmla="*/ 542925 w 1428750"/>
              <a:gd name="connsiteY65" fmla="*/ 1047750 h 1190625"/>
              <a:gd name="connsiteX66" fmla="*/ 514350 w 1428750"/>
              <a:gd name="connsiteY66" fmla="*/ 1057275 h 1190625"/>
              <a:gd name="connsiteX67" fmla="*/ 485775 w 1428750"/>
              <a:gd name="connsiteY67" fmla="*/ 1076325 h 1190625"/>
              <a:gd name="connsiteX68" fmla="*/ 438150 w 1428750"/>
              <a:gd name="connsiteY68" fmla="*/ 1066800 h 1190625"/>
              <a:gd name="connsiteX69" fmla="*/ 400050 w 1428750"/>
              <a:gd name="connsiteY69" fmla="*/ 1009650 h 1190625"/>
              <a:gd name="connsiteX70" fmla="*/ 371475 w 1428750"/>
              <a:gd name="connsiteY70" fmla="*/ 952500 h 1190625"/>
              <a:gd name="connsiteX71" fmla="*/ 352425 w 1428750"/>
              <a:gd name="connsiteY71" fmla="*/ 923925 h 1190625"/>
              <a:gd name="connsiteX72" fmla="*/ 342900 w 1428750"/>
              <a:gd name="connsiteY72" fmla="*/ 895350 h 1190625"/>
              <a:gd name="connsiteX73" fmla="*/ 323850 w 1428750"/>
              <a:gd name="connsiteY73" fmla="*/ 866775 h 1190625"/>
              <a:gd name="connsiteX74" fmla="*/ 304800 w 1428750"/>
              <a:gd name="connsiteY74" fmla="*/ 809625 h 1190625"/>
              <a:gd name="connsiteX75" fmla="*/ 276225 w 1428750"/>
              <a:gd name="connsiteY75" fmla="*/ 752475 h 1190625"/>
              <a:gd name="connsiteX76" fmla="*/ 257175 w 1428750"/>
              <a:gd name="connsiteY76" fmla="*/ 723900 h 1190625"/>
              <a:gd name="connsiteX77" fmla="*/ 238125 w 1428750"/>
              <a:gd name="connsiteY77" fmla="*/ 685800 h 1190625"/>
              <a:gd name="connsiteX78" fmla="*/ 219075 w 1428750"/>
              <a:gd name="connsiteY78" fmla="*/ 657225 h 1190625"/>
              <a:gd name="connsiteX79" fmla="*/ 209550 w 1428750"/>
              <a:gd name="connsiteY79" fmla="*/ 628650 h 1190625"/>
              <a:gd name="connsiteX80" fmla="*/ 190500 w 1428750"/>
              <a:gd name="connsiteY80" fmla="*/ 581025 h 1190625"/>
              <a:gd name="connsiteX81" fmla="*/ 180975 w 1428750"/>
              <a:gd name="connsiteY81" fmla="*/ 552450 h 1190625"/>
              <a:gd name="connsiteX82" fmla="*/ 142875 w 1428750"/>
              <a:gd name="connsiteY82" fmla="*/ 495300 h 1190625"/>
              <a:gd name="connsiteX83" fmla="*/ 114300 w 1428750"/>
              <a:gd name="connsiteY83" fmla="*/ 409575 h 1190625"/>
              <a:gd name="connsiteX84" fmla="*/ 104775 w 1428750"/>
              <a:gd name="connsiteY84" fmla="*/ 381000 h 1190625"/>
              <a:gd name="connsiteX85" fmla="*/ 85725 w 1428750"/>
              <a:gd name="connsiteY85" fmla="*/ 352425 h 1190625"/>
              <a:gd name="connsiteX86" fmla="*/ 66675 w 1428750"/>
              <a:gd name="connsiteY86" fmla="*/ 285750 h 1190625"/>
              <a:gd name="connsiteX87" fmla="*/ 57150 w 1428750"/>
              <a:gd name="connsiteY87" fmla="*/ 247650 h 1190625"/>
              <a:gd name="connsiteX88" fmla="*/ 28575 w 1428750"/>
              <a:gd name="connsiteY88" fmla="*/ 161925 h 1190625"/>
              <a:gd name="connsiteX89" fmla="*/ 9525 w 1428750"/>
              <a:gd name="connsiteY89" fmla="*/ 104775 h 1190625"/>
              <a:gd name="connsiteX90" fmla="*/ 0 w 1428750"/>
              <a:gd name="connsiteY90" fmla="*/ 76200 h 1190625"/>
              <a:gd name="connsiteX91" fmla="*/ 28575 w 1428750"/>
              <a:gd name="connsiteY91" fmla="*/ 57150 h 1190625"/>
              <a:gd name="connsiteX92" fmla="*/ 138113 w 1428750"/>
              <a:gd name="connsiteY92" fmla="*/ 95250 h 1190625"/>
              <a:gd name="connsiteX0" fmla="*/ 152400 w 1428750"/>
              <a:gd name="connsiteY0" fmla="*/ 109538 h 1190625"/>
              <a:gd name="connsiteX1" fmla="*/ 180975 w 1428750"/>
              <a:gd name="connsiteY1" fmla="*/ 161925 h 1190625"/>
              <a:gd name="connsiteX2" fmla="*/ 257175 w 1428750"/>
              <a:gd name="connsiteY2" fmla="*/ 276225 h 1190625"/>
              <a:gd name="connsiteX3" fmla="*/ 371475 w 1428750"/>
              <a:gd name="connsiteY3" fmla="*/ 419100 h 1190625"/>
              <a:gd name="connsiteX4" fmla="*/ 390525 w 1428750"/>
              <a:gd name="connsiteY4" fmla="*/ 447675 h 1190625"/>
              <a:gd name="connsiteX5" fmla="*/ 419100 w 1428750"/>
              <a:gd name="connsiteY5" fmla="*/ 476250 h 1190625"/>
              <a:gd name="connsiteX6" fmla="*/ 485775 w 1428750"/>
              <a:gd name="connsiteY6" fmla="*/ 552450 h 1190625"/>
              <a:gd name="connsiteX7" fmla="*/ 504825 w 1428750"/>
              <a:gd name="connsiteY7" fmla="*/ 581025 h 1190625"/>
              <a:gd name="connsiteX8" fmla="*/ 533400 w 1428750"/>
              <a:gd name="connsiteY8" fmla="*/ 590550 h 1190625"/>
              <a:gd name="connsiteX9" fmla="*/ 561975 w 1428750"/>
              <a:gd name="connsiteY9" fmla="*/ 609600 h 1190625"/>
              <a:gd name="connsiteX10" fmla="*/ 590550 w 1428750"/>
              <a:gd name="connsiteY10" fmla="*/ 590550 h 1190625"/>
              <a:gd name="connsiteX11" fmla="*/ 619125 w 1428750"/>
              <a:gd name="connsiteY11" fmla="*/ 533400 h 1190625"/>
              <a:gd name="connsiteX12" fmla="*/ 609600 w 1428750"/>
              <a:gd name="connsiteY12" fmla="*/ 504825 h 1190625"/>
              <a:gd name="connsiteX13" fmla="*/ 552450 w 1428750"/>
              <a:gd name="connsiteY13" fmla="*/ 485775 h 1190625"/>
              <a:gd name="connsiteX14" fmla="*/ 581025 w 1428750"/>
              <a:gd name="connsiteY14" fmla="*/ 466725 h 1190625"/>
              <a:gd name="connsiteX15" fmla="*/ 609600 w 1428750"/>
              <a:gd name="connsiteY15" fmla="*/ 457200 h 1190625"/>
              <a:gd name="connsiteX16" fmla="*/ 652463 w 1428750"/>
              <a:gd name="connsiteY16" fmla="*/ 385763 h 1190625"/>
              <a:gd name="connsiteX17" fmla="*/ 704850 w 1428750"/>
              <a:gd name="connsiteY17" fmla="*/ 366713 h 1190625"/>
              <a:gd name="connsiteX18" fmla="*/ 800100 w 1428750"/>
              <a:gd name="connsiteY18" fmla="*/ 381000 h 1190625"/>
              <a:gd name="connsiteX19" fmla="*/ 828675 w 1428750"/>
              <a:gd name="connsiteY19" fmla="*/ 433388 h 1190625"/>
              <a:gd name="connsiteX20" fmla="*/ 847725 w 1428750"/>
              <a:gd name="connsiteY20" fmla="*/ 476250 h 1190625"/>
              <a:gd name="connsiteX21" fmla="*/ 838200 w 1428750"/>
              <a:gd name="connsiteY21" fmla="*/ 504825 h 1190625"/>
              <a:gd name="connsiteX22" fmla="*/ 847725 w 1428750"/>
              <a:gd name="connsiteY22" fmla="*/ 561975 h 1190625"/>
              <a:gd name="connsiteX23" fmla="*/ 857250 w 1428750"/>
              <a:gd name="connsiteY23" fmla="*/ 590550 h 1190625"/>
              <a:gd name="connsiteX24" fmla="*/ 885825 w 1428750"/>
              <a:gd name="connsiteY24" fmla="*/ 600075 h 1190625"/>
              <a:gd name="connsiteX25" fmla="*/ 923925 w 1428750"/>
              <a:gd name="connsiteY25" fmla="*/ 552450 h 1190625"/>
              <a:gd name="connsiteX26" fmla="*/ 971550 w 1428750"/>
              <a:gd name="connsiteY26" fmla="*/ 504825 h 1190625"/>
              <a:gd name="connsiteX27" fmla="*/ 1038225 w 1428750"/>
              <a:gd name="connsiteY27" fmla="*/ 428625 h 1190625"/>
              <a:gd name="connsiteX28" fmla="*/ 1085850 w 1428750"/>
              <a:gd name="connsiteY28" fmla="*/ 381000 h 1190625"/>
              <a:gd name="connsiteX29" fmla="*/ 1104900 w 1428750"/>
              <a:gd name="connsiteY29" fmla="*/ 352425 h 1190625"/>
              <a:gd name="connsiteX30" fmla="*/ 1133475 w 1428750"/>
              <a:gd name="connsiteY30" fmla="*/ 323850 h 1190625"/>
              <a:gd name="connsiteX31" fmla="*/ 1171575 w 1428750"/>
              <a:gd name="connsiteY31" fmla="*/ 266700 h 1190625"/>
              <a:gd name="connsiteX32" fmla="*/ 1209675 w 1428750"/>
              <a:gd name="connsiteY32" fmla="*/ 209550 h 1190625"/>
              <a:gd name="connsiteX33" fmla="*/ 1257300 w 1428750"/>
              <a:gd name="connsiteY33" fmla="*/ 152400 h 1190625"/>
              <a:gd name="connsiteX34" fmla="*/ 1333500 w 1428750"/>
              <a:gd name="connsiteY34" fmla="*/ 47625 h 1190625"/>
              <a:gd name="connsiteX35" fmla="*/ 1371600 w 1428750"/>
              <a:gd name="connsiteY35" fmla="*/ 28575 h 1190625"/>
              <a:gd name="connsiteX36" fmla="*/ 1428750 w 1428750"/>
              <a:gd name="connsiteY36" fmla="*/ 0 h 1190625"/>
              <a:gd name="connsiteX37" fmla="*/ 1409700 w 1428750"/>
              <a:gd name="connsiteY37" fmla="*/ 57150 h 1190625"/>
              <a:gd name="connsiteX38" fmla="*/ 1381125 w 1428750"/>
              <a:gd name="connsiteY38" fmla="*/ 123825 h 1190625"/>
              <a:gd name="connsiteX39" fmla="*/ 1371600 w 1428750"/>
              <a:gd name="connsiteY39" fmla="*/ 171450 h 1190625"/>
              <a:gd name="connsiteX40" fmla="*/ 1362075 w 1428750"/>
              <a:gd name="connsiteY40" fmla="*/ 209550 h 1190625"/>
              <a:gd name="connsiteX41" fmla="*/ 1352550 w 1428750"/>
              <a:gd name="connsiteY41" fmla="*/ 361950 h 1190625"/>
              <a:gd name="connsiteX42" fmla="*/ 1333500 w 1428750"/>
              <a:gd name="connsiteY42" fmla="*/ 447675 h 1190625"/>
              <a:gd name="connsiteX43" fmla="*/ 1314450 w 1428750"/>
              <a:gd name="connsiteY43" fmla="*/ 552450 h 1190625"/>
              <a:gd name="connsiteX44" fmla="*/ 1304925 w 1428750"/>
              <a:gd name="connsiteY44" fmla="*/ 581025 h 1190625"/>
              <a:gd name="connsiteX45" fmla="*/ 1295400 w 1428750"/>
              <a:gd name="connsiteY45" fmla="*/ 628650 h 1190625"/>
              <a:gd name="connsiteX46" fmla="*/ 1276350 w 1428750"/>
              <a:gd name="connsiteY46" fmla="*/ 685800 h 1190625"/>
              <a:gd name="connsiteX47" fmla="*/ 1266825 w 1428750"/>
              <a:gd name="connsiteY47" fmla="*/ 723900 h 1190625"/>
              <a:gd name="connsiteX48" fmla="*/ 1233488 w 1428750"/>
              <a:gd name="connsiteY48" fmla="*/ 766763 h 1190625"/>
              <a:gd name="connsiteX49" fmla="*/ 1190625 w 1428750"/>
              <a:gd name="connsiteY49" fmla="*/ 828675 h 1190625"/>
              <a:gd name="connsiteX50" fmla="*/ 1104900 w 1428750"/>
              <a:gd name="connsiteY50" fmla="*/ 1009650 h 1190625"/>
              <a:gd name="connsiteX51" fmla="*/ 1057275 w 1428750"/>
              <a:gd name="connsiteY51" fmla="*/ 1057275 h 1190625"/>
              <a:gd name="connsiteX52" fmla="*/ 1009650 w 1428750"/>
              <a:gd name="connsiteY52" fmla="*/ 1104900 h 1190625"/>
              <a:gd name="connsiteX53" fmla="*/ 962025 w 1428750"/>
              <a:gd name="connsiteY53" fmla="*/ 1066800 h 1190625"/>
              <a:gd name="connsiteX54" fmla="*/ 933450 w 1428750"/>
              <a:gd name="connsiteY54" fmla="*/ 1047750 h 1190625"/>
              <a:gd name="connsiteX55" fmla="*/ 904875 w 1428750"/>
              <a:gd name="connsiteY55" fmla="*/ 1019175 h 1190625"/>
              <a:gd name="connsiteX56" fmla="*/ 847725 w 1428750"/>
              <a:gd name="connsiteY56" fmla="*/ 990600 h 1190625"/>
              <a:gd name="connsiteX57" fmla="*/ 914400 w 1428750"/>
              <a:gd name="connsiteY57" fmla="*/ 1157288 h 1190625"/>
              <a:gd name="connsiteX58" fmla="*/ 590550 w 1428750"/>
              <a:gd name="connsiteY58" fmla="*/ 1190625 h 1190625"/>
              <a:gd name="connsiteX59" fmla="*/ 561975 w 1428750"/>
              <a:gd name="connsiteY59" fmla="*/ 1152525 h 1190625"/>
              <a:gd name="connsiteX60" fmla="*/ 590550 w 1428750"/>
              <a:gd name="connsiteY60" fmla="*/ 1076325 h 1190625"/>
              <a:gd name="connsiteX61" fmla="*/ 638175 w 1428750"/>
              <a:gd name="connsiteY61" fmla="*/ 1009650 h 1190625"/>
              <a:gd name="connsiteX62" fmla="*/ 647700 w 1428750"/>
              <a:gd name="connsiteY62" fmla="*/ 981075 h 1190625"/>
              <a:gd name="connsiteX63" fmla="*/ 619125 w 1428750"/>
              <a:gd name="connsiteY63" fmla="*/ 990600 h 1190625"/>
              <a:gd name="connsiteX64" fmla="*/ 561975 w 1428750"/>
              <a:gd name="connsiteY64" fmla="*/ 1019175 h 1190625"/>
              <a:gd name="connsiteX65" fmla="*/ 542925 w 1428750"/>
              <a:gd name="connsiteY65" fmla="*/ 1047750 h 1190625"/>
              <a:gd name="connsiteX66" fmla="*/ 514350 w 1428750"/>
              <a:gd name="connsiteY66" fmla="*/ 1057275 h 1190625"/>
              <a:gd name="connsiteX67" fmla="*/ 485775 w 1428750"/>
              <a:gd name="connsiteY67" fmla="*/ 1076325 h 1190625"/>
              <a:gd name="connsiteX68" fmla="*/ 438150 w 1428750"/>
              <a:gd name="connsiteY68" fmla="*/ 1066800 h 1190625"/>
              <a:gd name="connsiteX69" fmla="*/ 400050 w 1428750"/>
              <a:gd name="connsiteY69" fmla="*/ 1009650 h 1190625"/>
              <a:gd name="connsiteX70" fmla="*/ 371475 w 1428750"/>
              <a:gd name="connsiteY70" fmla="*/ 952500 h 1190625"/>
              <a:gd name="connsiteX71" fmla="*/ 352425 w 1428750"/>
              <a:gd name="connsiteY71" fmla="*/ 923925 h 1190625"/>
              <a:gd name="connsiteX72" fmla="*/ 342900 w 1428750"/>
              <a:gd name="connsiteY72" fmla="*/ 895350 h 1190625"/>
              <a:gd name="connsiteX73" fmla="*/ 323850 w 1428750"/>
              <a:gd name="connsiteY73" fmla="*/ 866775 h 1190625"/>
              <a:gd name="connsiteX74" fmla="*/ 304800 w 1428750"/>
              <a:gd name="connsiteY74" fmla="*/ 809625 h 1190625"/>
              <a:gd name="connsiteX75" fmla="*/ 276225 w 1428750"/>
              <a:gd name="connsiteY75" fmla="*/ 752475 h 1190625"/>
              <a:gd name="connsiteX76" fmla="*/ 257175 w 1428750"/>
              <a:gd name="connsiteY76" fmla="*/ 723900 h 1190625"/>
              <a:gd name="connsiteX77" fmla="*/ 238125 w 1428750"/>
              <a:gd name="connsiteY77" fmla="*/ 685800 h 1190625"/>
              <a:gd name="connsiteX78" fmla="*/ 219075 w 1428750"/>
              <a:gd name="connsiteY78" fmla="*/ 657225 h 1190625"/>
              <a:gd name="connsiteX79" fmla="*/ 209550 w 1428750"/>
              <a:gd name="connsiteY79" fmla="*/ 628650 h 1190625"/>
              <a:gd name="connsiteX80" fmla="*/ 190500 w 1428750"/>
              <a:gd name="connsiteY80" fmla="*/ 581025 h 1190625"/>
              <a:gd name="connsiteX81" fmla="*/ 180975 w 1428750"/>
              <a:gd name="connsiteY81" fmla="*/ 552450 h 1190625"/>
              <a:gd name="connsiteX82" fmla="*/ 142875 w 1428750"/>
              <a:gd name="connsiteY82" fmla="*/ 495300 h 1190625"/>
              <a:gd name="connsiteX83" fmla="*/ 114300 w 1428750"/>
              <a:gd name="connsiteY83" fmla="*/ 409575 h 1190625"/>
              <a:gd name="connsiteX84" fmla="*/ 104775 w 1428750"/>
              <a:gd name="connsiteY84" fmla="*/ 381000 h 1190625"/>
              <a:gd name="connsiteX85" fmla="*/ 85725 w 1428750"/>
              <a:gd name="connsiteY85" fmla="*/ 352425 h 1190625"/>
              <a:gd name="connsiteX86" fmla="*/ 66675 w 1428750"/>
              <a:gd name="connsiteY86" fmla="*/ 285750 h 1190625"/>
              <a:gd name="connsiteX87" fmla="*/ 57150 w 1428750"/>
              <a:gd name="connsiteY87" fmla="*/ 247650 h 1190625"/>
              <a:gd name="connsiteX88" fmla="*/ 28575 w 1428750"/>
              <a:gd name="connsiteY88" fmla="*/ 161925 h 1190625"/>
              <a:gd name="connsiteX89" fmla="*/ 9525 w 1428750"/>
              <a:gd name="connsiteY89" fmla="*/ 104775 h 1190625"/>
              <a:gd name="connsiteX90" fmla="*/ 0 w 1428750"/>
              <a:gd name="connsiteY90" fmla="*/ 76200 h 1190625"/>
              <a:gd name="connsiteX91" fmla="*/ 28575 w 1428750"/>
              <a:gd name="connsiteY91" fmla="*/ 57150 h 1190625"/>
              <a:gd name="connsiteX92" fmla="*/ 138113 w 1428750"/>
              <a:gd name="connsiteY92" fmla="*/ 95250 h 1190625"/>
              <a:gd name="connsiteX0" fmla="*/ 152400 w 1414463"/>
              <a:gd name="connsiteY0" fmla="*/ 80978 h 1162065"/>
              <a:gd name="connsiteX1" fmla="*/ 180975 w 1414463"/>
              <a:gd name="connsiteY1" fmla="*/ 133365 h 1162065"/>
              <a:gd name="connsiteX2" fmla="*/ 257175 w 1414463"/>
              <a:gd name="connsiteY2" fmla="*/ 247665 h 1162065"/>
              <a:gd name="connsiteX3" fmla="*/ 371475 w 1414463"/>
              <a:gd name="connsiteY3" fmla="*/ 390540 h 1162065"/>
              <a:gd name="connsiteX4" fmla="*/ 390525 w 1414463"/>
              <a:gd name="connsiteY4" fmla="*/ 419115 h 1162065"/>
              <a:gd name="connsiteX5" fmla="*/ 419100 w 1414463"/>
              <a:gd name="connsiteY5" fmla="*/ 447690 h 1162065"/>
              <a:gd name="connsiteX6" fmla="*/ 485775 w 1414463"/>
              <a:gd name="connsiteY6" fmla="*/ 523890 h 1162065"/>
              <a:gd name="connsiteX7" fmla="*/ 504825 w 1414463"/>
              <a:gd name="connsiteY7" fmla="*/ 552465 h 1162065"/>
              <a:gd name="connsiteX8" fmla="*/ 533400 w 1414463"/>
              <a:gd name="connsiteY8" fmla="*/ 561990 h 1162065"/>
              <a:gd name="connsiteX9" fmla="*/ 561975 w 1414463"/>
              <a:gd name="connsiteY9" fmla="*/ 581040 h 1162065"/>
              <a:gd name="connsiteX10" fmla="*/ 590550 w 1414463"/>
              <a:gd name="connsiteY10" fmla="*/ 561990 h 1162065"/>
              <a:gd name="connsiteX11" fmla="*/ 619125 w 1414463"/>
              <a:gd name="connsiteY11" fmla="*/ 504840 h 1162065"/>
              <a:gd name="connsiteX12" fmla="*/ 609600 w 1414463"/>
              <a:gd name="connsiteY12" fmla="*/ 476265 h 1162065"/>
              <a:gd name="connsiteX13" fmla="*/ 552450 w 1414463"/>
              <a:gd name="connsiteY13" fmla="*/ 457215 h 1162065"/>
              <a:gd name="connsiteX14" fmla="*/ 581025 w 1414463"/>
              <a:gd name="connsiteY14" fmla="*/ 438165 h 1162065"/>
              <a:gd name="connsiteX15" fmla="*/ 609600 w 1414463"/>
              <a:gd name="connsiteY15" fmla="*/ 428640 h 1162065"/>
              <a:gd name="connsiteX16" fmla="*/ 652463 w 1414463"/>
              <a:gd name="connsiteY16" fmla="*/ 357203 h 1162065"/>
              <a:gd name="connsiteX17" fmla="*/ 704850 w 1414463"/>
              <a:gd name="connsiteY17" fmla="*/ 338153 h 1162065"/>
              <a:gd name="connsiteX18" fmla="*/ 800100 w 1414463"/>
              <a:gd name="connsiteY18" fmla="*/ 352440 h 1162065"/>
              <a:gd name="connsiteX19" fmla="*/ 828675 w 1414463"/>
              <a:gd name="connsiteY19" fmla="*/ 404828 h 1162065"/>
              <a:gd name="connsiteX20" fmla="*/ 847725 w 1414463"/>
              <a:gd name="connsiteY20" fmla="*/ 447690 h 1162065"/>
              <a:gd name="connsiteX21" fmla="*/ 838200 w 1414463"/>
              <a:gd name="connsiteY21" fmla="*/ 476265 h 1162065"/>
              <a:gd name="connsiteX22" fmla="*/ 847725 w 1414463"/>
              <a:gd name="connsiteY22" fmla="*/ 533415 h 1162065"/>
              <a:gd name="connsiteX23" fmla="*/ 857250 w 1414463"/>
              <a:gd name="connsiteY23" fmla="*/ 561990 h 1162065"/>
              <a:gd name="connsiteX24" fmla="*/ 885825 w 1414463"/>
              <a:gd name="connsiteY24" fmla="*/ 571515 h 1162065"/>
              <a:gd name="connsiteX25" fmla="*/ 923925 w 1414463"/>
              <a:gd name="connsiteY25" fmla="*/ 523890 h 1162065"/>
              <a:gd name="connsiteX26" fmla="*/ 971550 w 1414463"/>
              <a:gd name="connsiteY26" fmla="*/ 476265 h 1162065"/>
              <a:gd name="connsiteX27" fmla="*/ 1038225 w 1414463"/>
              <a:gd name="connsiteY27" fmla="*/ 400065 h 1162065"/>
              <a:gd name="connsiteX28" fmla="*/ 1085850 w 1414463"/>
              <a:gd name="connsiteY28" fmla="*/ 352440 h 1162065"/>
              <a:gd name="connsiteX29" fmla="*/ 1104900 w 1414463"/>
              <a:gd name="connsiteY29" fmla="*/ 323865 h 1162065"/>
              <a:gd name="connsiteX30" fmla="*/ 1133475 w 1414463"/>
              <a:gd name="connsiteY30" fmla="*/ 295290 h 1162065"/>
              <a:gd name="connsiteX31" fmla="*/ 1171575 w 1414463"/>
              <a:gd name="connsiteY31" fmla="*/ 238140 h 1162065"/>
              <a:gd name="connsiteX32" fmla="*/ 1209675 w 1414463"/>
              <a:gd name="connsiteY32" fmla="*/ 180990 h 1162065"/>
              <a:gd name="connsiteX33" fmla="*/ 1257300 w 1414463"/>
              <a:gd name="connsiteY33" fmla="*/ 123840 h 1162065"/>
              <a:gd name="connsiteX34" fmla="*/ 1333500 w 1414463"/>
              <a:gd name="connsiteY34" fmla="*/ 19065 h 1162065"/>
              <a:gd name="connsiteX35" fmla="*/ 1371600 w 1414463"/>
              <a:gd name="connsiteY35" fmla="*/ 15 h 1162065"/>
              <a:gd name="connsiteX36" fmla="*/ 1414463 w 1414463"/>
              <a:gd name="connsiteY36" fmla="*/ 14302 h 1162065"/>
              <a:gd name="connsiteX37" fmla="*/ 1409700 w 1414463"/>
              <a:gd name="connsiteY37" fmla="*/ 28590 h 1162065"/>
              <a:gd name="connsiteX38" fmla="*/ 1381125 w 1414463"/>
              <a:gd name="connsiteY38" fmla="*/ 95265 h 1162065"/>
              <a:gd name="connsiteX39" fmla="*/ 1371600 w 1414463"/>
              <a:gd name="connsiteY39" fmla="*/ 142890 h 1162065"/>
              <a:gd name="connsiteX40" fmla="*/ 1362075 w 1414463"/>
              <a:gd name="connsiteY40" fmla="*/ 180990 h 1162065"/>
              <a:gd name="connsiteX41" fmla="*/ 1352550 w 1414463"/>
              <a:gd name="connsiteY41" fmla="*/ 333390 h 1162065"/>
              <a:gd name="connsiteX42" fmla="*/ 1333500 w 1414463"/>
              <a:gd name="connsiteY42" fmla="*/ 419115 h 1162065"/>
              <a:gd name="connsiteX43" fmla="*/ 1314450 w 1414463"/>
              <a:gd name="connsiteY43" fmla="*/ 523890 h 1162065"/>
              <a:gd name="connsiteX44" fmla="*/ 1304925 w 1414463"/>
              <a:gd name="connsiteY44" fmla="*/ 552465 h 1162065"/>
              <a:gd name="connsiteX45" fmla="*/ 1295400 w 1414463"/>
              <a:gd name="connsiteY45" fmla="*/ 600090 h 1162065"/>
              <a:gd name="connsiteX46" fmla="*/ 1276350 w 1414463"/>
              <a:gd name="connsiteY46" fmla="*/ 657240 h 1162065"/>
              <a:gd name="connsiteX47" fmla="*/ 1266825 w 1414463"/>
              <a:gd name="connsiteY47" fmla="*/ 695340 h 1162065"/>
              <a:gd name="connsiteX48" fmla="*/ 1233488 w 1414463"/>
              <a:gd name="connsiteY48" fmla="*/ 738203 h 1162065"/>
              <a:gd name="connsiteX49" fmla="*/ 1190625 w 1414463"/>
              <a:gd name="connsiteY49" fmla="*/ 800115 h 1162065"/>
              <a:gd name="connsiteX50" fmla="*/ 1104900 w 1414463"/>
              <a:gd name="connsiteY50" fmla="*/ 981090 h 1162065"/>
              <a:gd name="connsiteX51" fmla="*/ 1057275 w 1414463"/>
              <a:gd name="connsiteY51" fmla="*/ 1028715 h 1162065"/>
              <a:gd name="connsiteX52" fmla="*/ 1009650 w 1414463"/>
              <a:gd name="connsiteY52" fmla="*/ 1076340 h 1162065"/>
              <a:gd name="connsiteX53" fmla="*/ 962025 w 1414463"/>
              <a:gd name="connsiteY53" fmla="*/ 1038240 h 1162065"/>
              <a:gd name="connsiteX54" fmla="*/ 933450 w 1414463"/>
              <a:gd name="connsiteY54" fmla="*/ 1019190 h 1162065"/>
              <a:gd name="connsiteX55" fmla="*/ 904875 w 1414463"/>
              <a:gd name="connsiteY55" fmla="*/ 990615 h 1162065"/>
              <a:gd name="connsiteX56" fmla="*/ 847725 w 1414463"/>
              <a:gd name="connsiteY56" fmla="*/ 962040 h 1162065"/>
              <a:gd name="connsiteX57" fmla="*/ 914400 w 1414463"/>
              <a:gd name="connsiteY57" fmla="*/ 1128728 h 1162065"/>
              <a:gd name="connsiteX58" fmla="*/ 590550 w 1414463"/>
              <a:gd name="connsiteY58" fmla="*/ 1162065 h 1162065"/>
              <a:gd name="connsiteX59" fmla="*/ 561975 w 1414463"/>
              <a:gd name="connsiteY59" fmla="*/ 1123965 h 1162065"/>
              <a:gd name="connsiteX60" fmla="*/ 590550 w 1414463"/>
              <a:gd name="connsiteY60" fmla="*/ 1047765 h 1162065"/>
              <a:gd name="connsiteX61" fmla="*/ 638175 w 1414463"/>
              <a:gd name="connsiteY61" fmla="*/ 981090 h 1162065"/>
              <a:gd name="connsiteX62" fmla="*/ 647700 w 1414463"/>
              <a:gd name="connsiteY62" fmla="*/ 952515 h 1162065"/>
              <a:gd name="connsiteX63" fmla="*/ 619125 w 1414463"/>
              <a:gd name="connsiteY63" fmla="*/ 962040 h 1162065"/>
              <a:gd name="connsiteX64" fmla="*/ 561975 w 1414463"/>
              <a:gd name="connsiteY64" fmla="*/ 990615 h 1162065"/>
              <a:gd name="connsiteX65" fmla="*/ 542925 w 1414463"/>
              <a:gd name="connsiteY65" fmla="*/ 1019190 h 1162065"/>
              <a:gd name="connsiteX66" fmla="*/ 514350 w 1414463"/>
              <a:gd name="connsiteY66" fmla="*/ 1028715 h 1162065"/>
              <a:gd name="connsiteX67" fmla="*/ 485775 w 1414463"/>
              <a:gd name="connsiteY67" fmla="*/ 1047765 h 1162065"/>
              <a:gd name="connsiteX68" fmla="*/ 438150 w 1414463"/>
              <a:gd name="connsiteY68" fmla="*/ 1038240 h 1162065"/>
              <a:gd name="connsiteX69" fmla="*/ 400050 w 1414463"/>
              <a:gd name="connsiteY69" fmla="*/ 981090 h 1162065"/>
              <a:gd name="connsiteX70" fmla="*/ 371475 w 1414463"/>
              <a:gd name="connsiteY70" fmla="*/ 923940 h 1162065"/>
              <a:gd name="connsiteX71" fmla="*/ 352425 w 1414463"/>
              <a:gd name="connsiteY71" fmla="*/ 895365 h 1162065"/>
              <a:gd name="connsiteX72" fmla="*/ 342900 w 1414463"/>
              <a:gd name="connsiteY72" fmla="*/ 866790 h 1162065"/>
              <a:gd name="connsiteX73" fmla="*/ 323850 w 1414463"/>
              <a:gd name="connsiteY73" fmla="*/ 838215 h 1162065"/>
              <a:gd name="connsiteX74" fmla="*/ 304800 w 1414463"/>
              <a:gd name="connsiteY74" fmla="*/ 781065 h 1162065"/>
              <a:gd name="connsiteX75" fmla="*/ 276225 w 1414463"/>
              <a:gd name="connsiteY75" fmla="*/ 723915 h 1162065"/>
              <a:gd name="connsiteX76" fmla="*/ 257175 w 1414463"/>
              <a:gd name="connsiteY76" fmla="*/ 695340 h 1162065"/>
              <a:gd name="connsiteX77" fmla="*/ 238125 w 1414463"/>
              <a:gd name="connsiteY77" fmla="*/ 657240 h 1162065"/>
              <a:gd name="connsiteX78" fmla="*/ 219075 w 1414463"/>
              <a:gd name="connsiteY78" fmla="*/ 628665 h 1162065"/>
              <a:gd name="connsiteX79" fmla="*/ 209550 w 1414463"/>
              <a:gd name="connsiteY79" fmla="*/ 600090 h 1162065"/>
              <a:gd name="connsiteX80" fmla="*/ 190500 w 1414463"/>
              <a:gd name="connsiteY80" fmla="*/ 552465 h 1162065"/>
              <a:gd name="connsiteX81" fmla="*/ 180975 w 1414463"/>
              <a:gd name="connsiteY81" fmla="*/ 523890 h 1162065"/>
              <a:gd name="connsiteX82" fmla="*/ 142875 w 1414463"/>
              <a:gd name="connsiteY82" fmla="*/ 466740 h 1162065"/>
              <a:gd name="connsiteX83" fmla="*/ 114300 w 1414463"/>
              <a:gd name="connsiteY83" fmla="*/ 381015 h 1162065"/>
              <a:gd name="connsiteX84" fmla="*/ 104775 w 1414463"/>
              <a:gd name="connsiteY84" fmla="*/ 352440 h 1162065"/>
              <a:gd name="connsiteX85" fmla="*/ 85725 w 1414463"/>
              <a:gd name="connsiteY85" fmla="*/ 323865 h 1162065"/>
              <a:gd name="connsiteX86" fmla="*/ 66675 w 1414463"/>
              <a:gd name="connsiteY86" fmla="*/ 257190 h 1162065"/>
              <a:gd name="connsiteX87" fmla="*/ 57150 w 1414463"/>
              <a:gd name="connsiteY87" fmla="*/ 219090 h 1162065"/>
              <a:gd name="connsiteX88" fmla="*/ 28575 w 1414463"/>
              <a:gd name="connsiteY88" fmla="*/ 133365 h 1162065"/>
              <a:gd name="connsiteX89" fmla="*/ 9525 w 1414463"/>
              <a:gd name="connsiteY89" fmla="*/ 76215 h 1162065"/>
              <a:gd name="connsiteX90" fmla="*/ 0 w 1414463"/>
              <a:gd name="connsiteY90" fmla="*/ 47640 h 1162065"/>
              <a:gd name="connsiteX91" fmla="*/ 28575 w 1414463"/>
              <a:gd name="connsiteY91" fmla="*/ 28590 h 1162065"/>
              <a:gd name="connsiteX92" fmla="*/ 138113 w 1414463"/>
              <a:gd name="connsiteY92" fmla="*/ 66690 h 1162065"/>
              <a:gd name="connsiteX0" fmla="*/ 152400 w 1424917"/>
              <a:gd name="connsiteY0" fmla="*/ 120523 h 1201610"/>
              <a:gd name="connsiteX1" fmla="*/ 180975 w 1424917"/>
              <a:gd name="connsiteY1" fmla="*/ 172910 h 1201610"/>
              <a:gd name="connsiteX2" fmla="*/ 257175 w 1424917"/>
              <a:gd name="connsiteY2" fmla="*/ 287210 h 1201610"/>
              <a:gd name="connsiteX3" fmla="*/ 371475 w 1424917"/>
              <a:gd name="connsiteY3" fmla="*/ 430085 h 1201610"/>
              <a:gd name="connsiteX4" fmla="*/ 390525 w 1424917"/>
              <a:gd name="connsiteY4" fmla="*/ 458660 h 1201610"/>
              <a:gd name="connsiteX5" fmla="*/ 419100 w 1424917"/>
              <a:gd name="connsiteY5" fmla="*/ 487235 h 1201610"/>
              <a:gd name="connsiteX6" fmla="*/ 485775 w 1424917"/>
              <a:gd name="connsiteY6" fmla="*/ 563435 h 1201610"/>
              <a:gd name="connsiteX7" fmla="*/ 504825 w 1424917"/>
              <a:gd name="connsiteY7" fmla="*/ 592010 h 1201610"/>
              <a:gd name="connsiteX8" fmla="*/ 533400 w 1424917"/>
              <a:gd name="connsiteY8" fmla="*/ 601535 h 1201610"/>
              <a:gd name="connsiteX9" fmla="*/ 561975 w 1424917"/>
              <a:gd name="connsiteY9" fmla="*/ 620585 h 1201610"/>
              <a:gd name="connsiteX10" fmla="*/ 590550 w 1424917"/>
              <a:gd name="connsiteY10" fmla="*/ 601535 h 1201610"/>
              <a:gd name="connsiteX11" fmla="*/ 619125 w 1424917"/>
              <a:gd name="connsiteY11" fmla="*/ 544385 h 1201610"/>
              <a:gd name="connsiteX12" fmla="*/ 609600 w 1424917"/>
              <a:gd name="connsiteY12" fmla="*/ 515810 h 1201610"/>
              <a:gd name="connsiteX13" fmla="*/ 552450 w 1424917"/>
              <a:gd name="connsiteY13" fmla="*/ 496760 h 1201610"/>
              <a:gd name="connsiteX14" fmla="*/ 581025 w 1424917"/>
              <a:gd name="connsiteY14" fmla="*/ 477710 h 1201610"/>
              <a:gd name="connsiteX15" fmla="*/ 609600 w 1424917"/>
              <a:gd name="connsiteY15" fmla="*/ 468185 h 1201610"/>
              <a:gd name="connsiteX16" fmla="*/ 652463 w 1424917"/>
              <a:gd name="connsiteY16" fmla="*/ 396748 h 1201610"/>
              <a:gd name="connsiteX17" fmla="*/ 704850 w 1424917"/>
              <a:gd name="connsiteY17" fmla="*/ 377698 h 1201610"/>
              <a:gd name="connsiteX18" fmla="*/ 800100 w 1424917"/>
              <a:gd name="connsiteY18" fmla="*/ 391985 h 1201610"/>
              <a:gd name="connsiteX19" fmla="*/ 828675 w 1424917"/>
              <a:gd name="connsiteY19" fmla="*/ 444373 h 1201610"/>
              <a:gd name="connsiteX20" fmla="*/ 847725 w 1424917"/>
              <a:gd name="connsiteY20" fmla="*/ 487235 h 1201610"/>
              <a:gd name="connsiteX21" fmla="*/ 838200 w 1424917"/>
              <a:gd name="connsiteY21" fmla="*/ 515810 h 1201610"/>
              <a:gd name="connsiteX22" fmla="*/ 847725 w 1424917"/>
              <a:gd name="connsiteY22" fmla="*/ 572960 h 1201610"/>
              <a:gd name="connsiteX23" fmla="*/ 857250 w 1424917"/>
              <a:gd name="connsiteY23" fmla="*/ 601535 h 1201610"/>
              <a:gd name="connsiteX24" fmla="*/ 885825 w 1424917"/>
              <a:gd name="connsiteY24" fmla="*/ 611060 h 1201610"/>
              <a:gd name="connsiteX25" fmla="*/ 923925 w 1424917"/>
              <a:gd name="connsiteY25" fmla="*/ 563435 h 1201610"/>
              <a:gd name="connsiteX26" fmla="*/ 971550 w 1424917"/>
              <a:gd name="connsiteY26" fmla="*/ 515810 h 1201610"/>
              <a:gd name="connsiteX27" fmla="*/ 1038225 w 1424917"/>
              <a:gd name="connsiteY27" fmla="*/ 439610 h 1201610"/>
              <a:gd name="connsiteX28" fmla="*/ 1085850 w 1424917"/>
              <a:gd name="connsiteY28" fmla="*/ 391985 h 1201610"/>
              <a:gd name="connsiteX29" fmla="*/ 1104900 w 1424917"/>
              <a:gd name="connsiteY29" fmla="*/ 363410 h 1201610"/>
              <a:gd name="connsiteX30" fmla="*/ 1133475 w 1424917"/>
              <a:gd name="connsiteY30" fmla="*/ 334835 h 1201610"/>
              <a:gd name="connsiteX31" fmla="*/ 1171575 w 1424917"/>
              <a:gd name="connsiteY31" fmla="*/ 277685 h 1201610"/>
              <a:gd name="connsiteX32" fmla="*/ 1209675 w 1424917"/>
              <a:gd name="connsiteY32" fmla="*/ 220535 h 1201610"/>
              <a:gd name="connsiteX33" fmla="*/ 1257300 w 1424917"/>
              <a:gd name="connsiteY33" fmla="*/ 163385 h 1201610"/>
              <a:gd name="connsiteX34" fmla="*/ 1333500 w 1424917"/>
              <a:gd name="connsiteY34" fmla="*/ 58610 h 1201610"/>
              <a:gd name="connsiteX35" fmla="*/ 1371600 w 1424917"/>
              <a:gd name="connsiteY35" fmla="*/ 39560 h 1201610"/>
              <a:gd name="connsiteX36" fmla="*/ 1414463 w 1424917"/>
              <a:gd name="connsiteY36" fmla="*/ 53847 h 1201610"/>
              <a:gd name="connsiteX37" fmla="*/ 1423988 w 1424917"/>
              <a:gd name="connsiteY37" fmla="*/ 1460 h 1201610"/>
              <a:gd name="connsiteX38" fmla="*/ 1381125 w 1424917"/>
              <a:gd name="connsiteY38" fmla="*/ 134810 h 1201610"/>
              <a:gd name="connsiteX39" fmla="*/ 1371600 w 1424917"/>
              <a:gd name="connsiteY39" fmla="*/ 182435 h 1201610"/>
              <a:gd name="connsiteX40" fmla="*/ 1362075 w 1424917"/>
              <a:gd name="connsiteY40" fmla="*/ 220535 h 1201610"/>
              <a:gd name="connsiteX41" fmla="*/ 1352550 w 1424917"/>
              <a:gd name="connsiteY41" fmla="*/ 372935 h 1201610"/>
              <a:gd name="connsiteX42" fmla="*/ 1333500 w 1424917"/>
              <a:gd name="connsiteY42" fmla="*/ 458660 h 1201610"/>
              <a:gd name="connsiteX43" fmla="*/ 1314450 w 1424917"/>
              <a:gd name="connsiteY43" fmla="*/ 563435 h 1201610"/>
              <a:gd name="connsiteX44" fmla="*/ 1304925 w 1424917"/>
              <a:gd name="connsiteY44" fmla="*/ 592010 h 1201610"/>
              <a:gd name="connsiteX45" fmla="*/ 1295400 w 1424917"/>
              <a:gd name="connsiteY45" fmla="*/ 639635 h 1201610"/>
              <a:gd name="connsiteX46" fmla="*/ 1276350 w 1424917"/>
              <a:gd name="connsiteY46" fmla="*/ 696785 h 1201610"/>
              <a:gd name="connsiteX47" fmla="*/ 1266825 w 1424917"/>
              <a:gd name="connsiteY47" fmla="*/ 734885 h 1201610"/>
              <a:gd name="connsiteX48" fmla="*/ 1233488 w 1424917"/>
              <a:gd name="connsiteY48" fmla="*/ 777748 h 1201610"/>
              <a:gd name="connsiteX49" fmla="*/ 1190625 w 1424917"/>
              <a:gd name="connsiteY49" fmla="*/ 839660 h 1201610"/>
              <a:gd name="connsiteX50" fmla="*/ 1104900 w 1424917"/>
              <a:gd name="connsiteY50" fmla="*/ 1020635 h 1201610"/>
              <a:gd name="connsiteX51" fmla="*/ 1057275 w 1424917"/>
              <a:gd name="connsiteY51" fmla="*/ 1068260 h 1201610"/>
              <a:gd name="connsiteX52" fmla="*/ 1009650 w 1424917"/>
              <a:gd name="connsiteY52" fmla="*/ 1115885 h 1201610"/>
              <a:gd name="connsiteX53" fmla="*/ 962025 w 1424917"/>
              <a:gd name="connsiteY53" fmla="*/ 1077785 h 1201610"/>
              <a:gd name="connsiteX54" fmla="*/ 933450 w 1424917"/>
              <a:gd name="connsiteY54" fmla="*/ 1058735 h 1201610"/>
              <a:gd name="connsiteX55" fmla="*/ 904875 w 1424917"/>
              <a:gd name="connsiteY55" fmla="*/ 1030160 h 1201610"/>
              <a:gd name="connsiteX56" fmla="*/ 847725 w 1424917"/>
              <a:gd name="connsiteY56" fmla="*/ 1001585 h 1201610"/>
              <a:gd name="connsiteX57" fmla="*/ 914400 w 1424917"/>
              <a:gd name="connsiteY57" fmla="*/ 1168273 h 1201610"/>
              <a:gd name="connsiteX58" fmla="*/ 590550 w 1424917"/>
              <a:gd name="connsiteY58" fmla="*/ 1201610 h 1201610"/>
              <a:gd name="connsiteX59" fmla="*/ 561975 w 1424917"/>
              <a:gd name="connsiteY59" fmla="*/ 1163510 h 1201610"/>
              <a:gd name="connsiteX60" fmla="*/ 590550 w 1424917"/>
              <a:gd name="connsiteY60" fmla="*/ 1087310 h 1201610"/>
              <a:gd name="connsiteX61" fmla="*/ 638175 w 1424917"/>
              <a:gd name="connsiteY61" fmla="*/ 1020635 h 1201610"/>
              <a:gd name="connsiteX62" fmla="*/ 647700 w 1424917"/>
              <a:gd name="connsiteY62" fmla="*/ 992060 h 1201610"/>
              <a:gd name="connsiteX63" fmla="*/ 619125 w 1424917"/>
              <a:gd name="connsiteY63" fmla="*/ 1001585 h 1201610"/>
              <a:gd name="connsiteX64" fmla="*/ 561975 w 1424917"/>
              <a:gd name="connsiteY64" fmla="*/ 1030160 h 1201610"/>
              <a:gd name="connsiteX65" fmla="*/ 542925 w 1424917"/>
              <a:gd name="connsiteY65" fmla="*/ 1058735 h 1201610"/>
              <a:gd name="connsiteX66" fmla="*/ 514350 w 1424917"/>
              <a:gd name="connsiteY66" fmla="*/ 1068260 h 1201610"/>
              <a:gd name="connsiteX67" fmla="*/ 485775 w 1424917"/>
              <a:gd name="connsiteY67" fmla="*/ 1087310 h 1201610"/>
              <a:gd name="connsiteX68" fmla="*/ 438150 w 1424917"/>
              <a:gd name="connsiteY68" fmla="*/ 1077785 h 1201610"/>
              <a:gd name="connsiteX69" fmla="*/ 400050 w 1424917"/>
              <a:gd name="connsiteY69" fmla="*/ 1020635 h 1201610"/>
              <a:gd name="connsiteX70" fmla="*/ 371475 w 1424917"/>
              <a:gd name="connsiteY70" fmla="*/ 963485 h 1201610"/>
              <a:gd name="connsiteX71" fmla="*/ 352425 w 1424917"/>
              <a:gd name="connsiteY71" fmla="*/ 934910 h 1201610"/>
              <a:gd name="connsiteX72" fmla="*/ 342900 w 1424917"/>
              <a:gd name="connsiteY72" fmla="*/ 906335 h 1201610"/>
              <a:gd name="connsiteX73" fmla="*/ 323850 w 1424917"/>
              <a:gd name="connsiteY73" fmla="*/ 877760 h 1201610"/>
              <a:gd name="connsiteX74" fmla="*/ 304800 w 1424917"/>
              <a:gd name="connsiteY74" fmla="*/ 820610 h 1201610"/>
              <a:gd name="connsiteX75" fmla="*/ 276225 w 1424917"/>
              <a:gd name="connsiteY75" fmla="*/ 763460 h 1201610"/>
              <a:gd name="connsiteX76" fmla="*/ 257175 w 1424917"/>
              <a:gd name="connsiteY76" fmla="*/ 734885 h 1201610"/>
              <a:gd name="connsiteX77" fmla="*/ 238125 w 1424917"/>
              <a:gd name="connsiteY77" fmla="*/ 696785 h 1201610"/>
              <a:gd name="connsiteX78" fmla="*/ 219075 w 1424917"/>
              <a:gd name="connsiteY78" fmla="*/ 668210 h 1201610"/>
              <a:gd name="connsiteX79" fmla="*/ 209550 w 1424917"/>
              <a:gd name="connsiteY79" fmla="*/ 639635 h 1201610"/>
              <a:gd name="connsiteX80" fmla="*/ 190500 w 1424917"/>
              <a:gd name="connsiteY80" fmla="*/ 592010 h 1201610"/>
              <a:gd name="connsiteX81" fmla="*/ 180975 w 1424917"/>
              <a:gd name="connsiteY81" fmla="*/ 563435 h 1201610"/>
              <a:gd name="connsiteX82" fmla="*/ 142875 w 1424917"/>
              <a:gd name="connsiteY82" fmla="*/ 506285 h 1201610"/>
              <a:gd name="connsiteX83" fmla="*/ 114300 w 1424917"/>
              <a:gd name="connsiteY83" fmla="*/ 420560 h 1201610"/>
              <a:gd name="connsiteX84" fmla="*/ 104775 w 1424917"/>
              <a:gd name="connsiteY84" fmla="*/ 391985 h 1201610"/>
              <a:gd name="connsiteX85" fmla="*/ 85725 w 1424917"/>
              <a:gd name="connsiteY85" fmla="*/ 363410 h 1201610"/>
              <a:gd name="connsiteX86" fmla="*/ 66675 w 1424917"/>
              <a:gd name="connsiteY86" fmla="*/ 296735 h 1201610"/>
              <a:gd name="connsiteX87" fmla="*/ 57150 w 1424917"/>
              <a:gd name="connsiteY87" fmla="*/ 258635 h 1201610"/>
              <a:gd name="connsiteX88" fmla="*/ 28575 w 1424917"/>
              <a:gd name="connsiteY88" fmla="*/ 172910 h 1201610"/>
              <a:gd name="connsiteX89" fmla="*/ 9525 w 1424917"/>
              <a:gd name="connsiteY89" fmla="*/ 115760 h 1201610"/>
              <a:gd name="connsiteX90" fmla="*/ 0 w 1424917"/>
              <a:gd name="connsiteY90" fmla="*/ 87185 h 1201610"/>
              <a:gd name="connsiteX91" fmla="*/ 28575 w 1424917"/>
              <a:gd name="connsiteY91" fmla="*/ 68135 h 1201610"/>
              <a:gd name="connsiteX92" fmla="*/ 138113 w 1424917"/>
              <a:gd name="connsiteY92" fmla="*/ 106235 h 1201610"/>
              <a:gd name="connsiteX0" fmla="*/ 152400 w 1424039"/>
              <a:gd name="connsiteY0" fmla="*/ 122456 h 1203543"/>
              <a:gd name="connsiteX1" fmla="*/ 180975 w 1424039"/>
              <a:gd name="connsiteY1" fmla="*/ 174843 h 1203543"/>
              <a:gd name="connsiteX2" fmla="*/ 257175 w 1424039"/>
              <a:gd name="connsiteY2" fmla="*/ 289143 h 1203543"/>
              <a:gd name="connsiteX3" fmla="*/ 371475 w 1424039"/>
              <a:gd name="connsiteY3" fmla="*/ 432018 h 1203543"/>
              <a:gd name="connsiteX4" fmla="*/ 390525 w 1424039"/>
              <a:gd name="connsiteY4" fmla="*/ 460593 h 1203543"/>
              <a:gd name="connsiteX5" fmla="*/ 419100 w 1424039"/>
              <a:gd name="connsiteY5" fmla="*/ 489168 h 1203543"/>
              <a:gd name="connsiteX6" fmla="*/ 485775 w 1424039"/>
              <a:gd name="connsiteY6" fmla="*/ 565368 h 1203543"/>
              <a:gd name="connsiteX7" fmla="*/ 504825 w 1424039"/>
              <a:gd name="connsiteY7" fmla="*/ 593943 h 1203543"/>
              <a:gd name="connsiteX8" fmla="*/ 533400 w 1424039"/>
              <a:gd name="connsiteY8" fmla="*/ 603468 h 1203543"/>
              <a:gd name="connsiteX9" fmla="*/ 561975 w 1424039"/>
              <a:gd name="connsiteY9" fmla="*/ 622518 h 1203543"/>
              <a:gd name="connsiteX10" fmla="*/ 590550 w 1424039"/>
              <a:gd name="connsiteY10" fmla="*/ 603468 h 1203543"/>
              <a:gd name="connsiteX11" fmla="*/ 619125 w 1424039"/>
              <a:gd name="connsiteY11" fmla="*/ 546318 h 1203543"/>
              <a:gd name="connsiteX12" fmla="*/ 609600 w 1424039"/>
              <a:gd name="connsiteY12" fmla="*/ 517743 h 1203543"/>
              <a:gd name="connsiteX13" fmla="*/ 552450 w 1424039"/>
              <a:gd name="connsiteY13" fmla="*/ 498693 h 1203543"/>
              <a:gd name="connsiteX14" fmla="*/ 581025 w 1424039"/>
              <a:gd name="connsiteY14" fmla="*/ 479643 h 1203543"/>
              <a:gd name="connsiteX15" fmla="*/ 609600 w 1424039"/>
              <a:gd name="connsiteY15" fmla="*/ 470118 h 1203543"/>
              <a:gd name="connsiteX16" fmla="*/ 652463 w 1424039"/>
              <a:gd name="connsiteY16" fmla="*/ 398681 h 1203543"/>
              <a:gd name="connsiteX17" fmla="*/ 704850 w 1424039"/>
              <a:gd name="connsiteY17" fmla="*/ 379631 h 1203543"/>
              <a:gd name="connsiteX18" fmla="*/ 800100 w 1424039"/>
              <a:gd name="connsiteY18" fmla="*/ 393918 h 1203543"/>
              <a:gd name="connsiteX19" fmla="*/ 828675 w 1424039"/>
              <a:gd name="connsiteY19" fmla="*/ 446306 h 1203543"/>
              <a:gd name="connsiteX20" fmla="*/ 847725 w 1424039"/>
              <a:gd name="connsiteY20" fmla="*/ 489168 h 1203543"/>
              <a:gd name="connsiteX21" fmla="*/ 838200 w 1424039"/>
              <a:gd name="connsiteY21" fmla="*/ 517743 h 1203543"/>
              <a:gd name="connsiteX22" fmla="*/ 847725 w 1424039"/>
              <a:gd name="connsiteY22" fmla="*/ 574893 h 1203543"/>
              <a:gd name="connsiteX23" fmla="*/ 857250 w 1424039"/>
              <a:gd name="connsiteY23" fmla="*/ 603468 h 1203543"/>
              <a:gd name="connsiteX24" fmla="*/ 885825 w 1424039"/>
              <a:gd name="connsiteY24" fmla="*/ 612993 h 1203543"/>
              <a:gd name="connsiteX25" fmla="*/ 923925 w 1424039"/>
              <a:gd name="connsiteY25" fmla="*/ 565368 h 1203543"/>
              <a:gd name="connsiteX26" fmla="*/ 971550 w 1424039"/>
              <a:gd name="connsiteY26" fmla="*/ 517743 h 1203543"/>
              <a:gd name="connsiteX27" fmla="*/ 1038225 w 1424039"/>
              <a:gd name="connsiteY27" fmla="*/ 441543 h 1203543"/>
              <a:gd name="connsiteX28" fmla="*/ 1085850 w 1424039"/>
              <a:gd name="connsiteY28" fmla="*/ 393918 h 1203543"/>
              <a:gd name="connsiteX29" fmla="*/ 1104900 w 1424039"/>
              <a:gd name="connsiteY29" fmla="*/ 365343 h 1203543"/>
              <a:gd name="connsiteX30" fmla="*/ 1133475 w 1424039"/>
              <a:gd name="connsiteY30" fmla="*/ 336768 h 1203543"/>
              <a:gd name="connsiteX31" fmla="*/ 1171575 w 1424039"/>
              <a:gd name="connsiteY31" fmla="*/ 279618 h 1203543"/>
              <a:gd name="connsiteX32" fmla="*/ 1209675 w 1424039"/>
              <a:gd name="connsiteY32" fmla="*/ 222468 h 1203543"/>
              <a:gd name="connsiteX33" fmla="*/ 1257300 w 1424039"/>
              <a:gd name="connsiteY33" fmla="*/ 165318 h 1203543"/>
              <a:gd name="connsiteX34" fmla="*/ 1333500 w 1424039"/>
              <a:gd name="connsiteY34" fmla="*/ 60543 h 1203543"/>
              <a:gd name="connsiteX35" fmla="*/ 1371600 w 1424039"/>
              <a:gd name="connsiteY35" fmla="*/ 41493 h 1203543"/>
              <a:gd name="connsiteX36" fmla="*/ 1423988 w 1424039"/>
              <a:gd name="connsiteY36" fmla="*/ 3393 h 1203543"/>
              <a:gd name="connsiteX37" fmla="*/ 1381125 w 1424039"/>
              <a:gd name="connsiteY37" fmla="*/ 136743 h 1203543"/>
              <a:gd name="connsiteX38" fmla="*/ 1371600 w 1424039"/>
              <a:gd name="connsiteY38" fmla="*/ 184368 h 1203543"/>
              <a:gd name="connsiteX39" fmla="*/ 1362075 w 1424039"/>
              <a:gd name="connsiteY39" fmla="*/ 222468 h 1203543"/>
              <a:gd name="connsiteX40" fmla="*/ 1352550 w 1424039"/>
              <a:gd name="connsiteY40" fmla="*/ 374868 h 1203543"/>
              <a:gd name="connsiteX41" fmla="*/ 1333500 w 1424039"/>
              <a:gd name="connsiteY41" fmla="*/ 460593 h 1203543"/>
              <a:gd name="connsiteX42" fmla="*/ 1314450 w 1424039"/>
              <a:gd name="connsiteY42" fmla="*/ 565368 h 1203543"/>
              <a:gd name="connsiteX43" fmla="*/ 1304925 w 1424039"/>
              <a:gd name="connsiteY43" fmla="*/ 593943 h 1203543"/>
              <a:gd name="connsiteX44" fmla="*/ 1295400 w 1424039"/>
              <a:gd name="connsiteY44" fmla="*/ 641568 h 1203543"/>
              <a:gd name="connsiteX45" fmla="*/ 1276350 w 1424039"/>
              <a:gd name="connsiteY45" fmla="*/ 698718 h 1203543"/>
              <a:gd name="connsiteX46" fmla="*/ 1266825 w 1424039"/>
              <a:gd name="connsiteY46" fmla="*/ 736818 h 1203543"/>
              <a:gd name="connsiteX47" fmla="*/ 1233488 w 1424039"/>
              <a:gd name="connsiteY47" fmla="*/ 779681 h 1203543"/>
              <a:gd name="connsiteX48" fmla="*/ 1190625 w 1424039"/>
              <a:gd name="connsiteY48" fmla="*/ 841593 h 1203543"/>
              <a:gd name="connsiteX49" fmla="*/ 1104900 w 1424039"/>
              <a:gd name="connsiteY49" fmla="*/ 1022568 h 1203543"/>
              <a:gd name="connsiteX50" fmla="*/ 1057275 w 1424039"/>
              <a:gd name="connsiteY50" fmla="*/ 1070193 h 1203543"/>
              <a:gd name="connsiteX51" fmla="*/ 1009650 w 1424039"/>
              <a:gd name="connsiteY51" fmla="*/ 1117818 h 1203543"/>
              <a:gd name="connsiteX52" fmla="*/ 962025 w 1424039"/>
              <a:gd name="connsiteY52" fmla="*/ 1079718 h 1203543"/>
              <a:gd name="connsiteX53" fmla="*/ 933450 w 1424039"/>
              <a:gd name="connsiteY53" fmla="*/ 1060668 h 1203543"/>
              <a:gd name="connsiteX54" fmla="*/ 904875 w 1424039"/>
              <a:gd name="connsiteY54" fmla="*/ 1032093 h 1203543"/>
              <a:gd name="connsiteX55" fmla="*/ 847725 w 1424039"/>
              <a:gd name="connsiteY55" fmla="*/ 1003518 h 1203543"/>
              <a:gd name="connsiteX56" fmla="*/ 914400 w 1424039"/>
              <a:gd name="connsiteY56" fmla="*/ 1170206 h 1203543"/>
              <a:gd name="connsiteX57" fmla="*/ 590550 w 1424039"/>
              <a:gd name="connsiteY57" fmla="*/ 1203543 h 1203543"/>
              <a:gd name="connsiteX58" fmla="*/ 561975 w 1424039"/>
              <a:gd name="connsiteY58" fmla="*/ 1165443 h 1203543"/>
              <a:gd name="connsiteX59" fmla="*/ 590550 w 1424039"/>
              <a:gd name="connsiteY59" fmla="*/ 1089243 h 1203543"/>
              <a:gd name="connsiteX60" fmla="*/ 638175 w 1424039"/>
              <a:gd name="connsiteY60" fmla="*/ 1022568 h 1203543"/>
              <a:gd name="connsiteX61" fmla="*/ 647700 w 1424039"/>
              <a:gd name="connsiteY61" fmla="*/ 993993 h 1203543"/>
              <a:gd name="connsiteX62" fmla="*/ 619125 w 1424039"/>
              <a:gd name="connsiteY62" fmla="*/ 1003518 h 1203543"/>
              <a:gd name="connsiteX63" fmla="*/ 561975 w 1424039"/>
              <a:gd name="connsiteY63" fmla="*/ 1032093 h 1203543"/>
              <a:gd name="connsiteX64" fmla="*/ 542925 w 1424039"/>
              <a:gd name="connsiteY64" fmla="*/ 1060668 h 1203543"/>
              <a:gd name="connsiteX65" fmla="*/ 514350 w 1424039"/>
              <a:gd name="connsiteY65" fmla="*/ 1070193 h 1203543"/>
              <a:gd name="connsiteX66" fmla="*/ 485775 w 1424039"/>
              <a:gd name="connsiteY66" fmla="*/ 1089243 h 1203543"/>
              <a:gd name="connsiteX67" fmla="*/ 438150 w 1424039"/>
              <a:gd name="connsiteY67" fmla="*/ 1079718 h 1203543"/>
              <a:gd name="connsiteX68" fmla="*/ 400050 w 1424039"/>
              <a:gd name="connsiteY68" fmla="*/ 1022568 h 1203543"/>
              <a:gd name="connsiteX69" fmla="*/ 371475 w 1424039"/>
              <a:gd name="connsiteY69" fmla="*/ 965418 h 1203543"/>
              <a:gd name="connsiteX70" fmla="*/ 352425 w 1424039"/>
              <a:gd name="connsiteY70" fmla="*/ 936843 h 1203543"/>
              <a:gd name="connsiteX71" fmla="*/ 342900 w 1424039"/>
              <a:gd name="connsiteY71" fmla="*/ 908268 h 1203543"/>
              <a:gd name="connsiteX72" fmla="*/ 323850 w 1424039"/>
              <a:gd name="connsiteY72" fmla="*/ 879693 h 1203543"/>
              <a:gd name="connsiteX73" fmla="*/ 304800 w 1424039"/>
              <a:gd name="connsiteY73" fmla="*/ 822543 h 1203543"/>
              <a:gd name="connsiteX74" fmla="*/ 276225 w 1424039"/>
              <a:gd name="connsiteY74" fmla="*/ 765393 h 1203543"/>
              <a:gd name="connsiteX75" fmla="*/ 257175 w 1424039"/>
              <a:gd name="connsiteY75" fmla="*/ 736818 h 1203543"/>
              <a:gd name="connsiteX76" fmla="*/ 238125 w 1424039"/>
              <a:gd name="connsiteY76" fmla="*/ 698718 h 1203543"/>
              <a:gd name="connsiteX77" fmla="*/ 219075 w 1424039"/>
              <a:gd name="connsiteY77" fmla="*/ 670143 h 1203543"/>
              <a:gd name="connsiteX78" fmla="*/ 209550 w 1424039"/>
              <a:gd name="connsiteY78" fmla="*/ 641568 h 1203543"/>
              <a:gd name="connsiteX79" fmla="*/ 190500 w 1424039"/>
              <a:gd name="connsiteY79" fmla="*/ 593943 h 1203543"/>
              <a:gd name="connsiteX80" fmla="*/ 180975 w 1424039"/>
              <a:gd name="connsiteY80" fmla="*/ 565368 h 1203543"/>
              <a:gd name="connsiteX81" fmla="*/ 142875 w 1424039"/>
              <a:gd name="connsiteY81" fmla="*/ 508218 h 1203543"/>
              <a:gd name="connsiteX82" fmla="*/ 114300 w 1424039"/>
              <a:gd name="connsiteY82" fmla="*/ 422493 h 1203543"/>
              <a:gd name="connsiteX83" fmla="*/ 104775 w 1424039"/>
              <a:gd name="connsiteY83" fmla="*/ 393918 h 1203543"/>
              <a:gd name="connsiteX84" fmla="*/ 85725 w 1424039"/>
              <a:gd name="connsiteY84" fmla="*/ 365343 h 1203543"/>
              <a:gd name="connsiteX85" fmla="*/ 66675 w 1424039"/>
              <a:gd name="connsiteY85" fmla="*/ 298668 h 1203543"/>
              <a:gd name="connsiteX86" fmla="*/ 57150 w 1424039"/>
              <a:gd name="connsiteY86" fmla="*/ 260568 h 1203543"/>
              <a:gd name="connsiteX87" fmla="*/ 28575 w 1424039"/>
              <a:gd name="connsiteY87" fmla="*/ 174843 h 1203543"/>
              <a:gd name="connsiteX88" fmla="*/ 9525 w 1424039"/>
              <a:gd name="connsiteY88" fmla="*/ 117693 h 1203543"/>
              <a:gd name="connsiteX89" fmla="*/ 0 w 1424039"/>
              <a:gd name="connsiteY89" fmla="*/ 89118 h 1203543"/>
              <a:gd name="connsiteX90" fmla="*/ 28575 w 1424039"/>
              <a:gd name="connsiteY90" fmla="*/ 70068 h 1203543"/>
              <a:gd name="connsiteX91" fmla="*/ 138113 w 1424039"/>
              <a:gd name="connsiteY91" fmla="*/ 108168 h 1203543"/>
              <a:gd name="connsiteX0" fmla="*/ 295275 w 1566914"/>
              <a:gd name="connsiteY0" fmla="*/ 122456 h 1203543"/>
              <a:gd name="connsiteX1" fmla="*/ 323850 w 1566914"/>
              <a:gd name="connsiteY1" fmla="*/ 174843 h 1203543"/>
              <a:gd name="connsiteX2" fmla="*/ 400050 w 1566914"/>
              <a:gd name="connsiteY2" fmla="*/ 289143 h 1203543"/>
              <a:gd name="connsiteX3" fmla="*/ 514350 w 1566914"/>
              <a:gd name="connsiteY3" fmla="*/ 432018 h 1203543"/>
              <a:gd name="connsiteX4" fmla="*/ 533400 w 1566914"/>
              <a:gd name="connsiteY4" fmla="*/ 460593 h 1203543"/>
              <a:gd name="connsiteX5" fmla="*/ 561975 w 1566914"/>
              <a:gd name="connsiteY5" fmla="*/ 489168 h 1203543"/>
              <a:gd name="connsiteX6" fmla="*/ 628650 w 1566914"/>
              <a:gd name="connsiteY6" fmla="*/ 565368 h 1203543"/>
              <a:gd name="connsiteX7" fmla="*/ 647700 w 1566914"/>
              <a:gd name="connsiteY7" fmla="*/ 593943 h 1203543"/>
              <a:gd name="connsiteX8" fmla="*/ 676275 w 1566914"/>
              <a:gd name="connsiteY8" fmla="*/ 603468 h 1203543"/>
              <a:gd name="connsiteX9" fmla="*/ 704850 w 1566914"/>
              <a:gd name="connsiteY9" fmla="*/ 622518 h 1203543"/>
              <a:gd name="connsiteX10" fmla="*/ 733425 w 1566914"/>
              <a:gd name="connsiteY10" fmla="*/ 603468 h 1203543"/>
              <a:gd name="connsiteX11" fmla="*/ 762000 w 1566914"/>
              <a:gd name="connsiteY11" fmla="*/ 546318 h 1203543"/>
              <a:gd name="connsiteX12" fmla="*/ 752475 w 1566914"/>
              <a:gd name="connsiteY12" fmla="*/ 517743 h 1203543"/>
              <a:gd name="connsiteX13" fmla="*/ 695325 w 1566914"/>
              <a:gd name="connsiteY13" fmla="*/ 498693 h 1203543"/>
              <a:gd name="connsiteX14" fmla="*/ 723900 w 1566914"/>
              <a:gd name="connsiteY14" fmla="*/ 479643 h 1203543"/>
              <a:gd name="connsiteX15" fmla="*/ 752475 w 1566914"/>
              <a:gd name="connsiteY15" fmla="*/ 470118 h 1203543"/>
              <a:gd name="connsiteX16" fmla="*/ 795338 w 1566914"/>
              <a:gd name="connsiteY16" fmla="*/ 398681 h 1203543"/>
              <a:gd name="connsiteX17" fmla="*/ 847725 w 1566914"/>
              <a:gd name="connsiteY17" fmla="*/ 379631 h 1203543"/>
              <a:gd name="connsiteX18" fmla="*/ 942975 w 1566914"/>
              <a:gd name="connsiteY18" fmla="*/ 393918 h 1203543"/>
              <a:gd name="connsiteX19" fmla="*/ 971550 w 1566914"/>
              <a:gd name="connsiteY19" fmla="*/ 446306 h 1203543"/>
              <a:gd name="connsiteX20" fmla="*/ 990600 w 1566914"/>
              <a:gd name="connsiteY20" fmla="*/ 489168 h 1203543"/>
              <a:gd name="connsiteX21" fmla="*/ 981075 w 1566914"/>
              <a:gd name="connsiteY21" fmla="*/ 517743 h 1203543"/>
              <a:gd name="connsiteX22" fmla="*/ 990600 w 1566914"/>
              <a:gd name="connsiteY22" fmla="*/ 574893 h 1203543"/>
              <a:gd name="connsiteX23" fmla="*/ 1000125 w 1566914"/>
              <a:gd name="connsiteY23" fmla="*/ 603468 h 1203543"/>
              <a:gd name="connsiteX24" fmla="*/ 1028700 w 1566914"/>
              <a:gd name="connsiteY24" fmla="*/ 612993 h 1203543"/>
              <a:gd name="connsiteX25" fmla="*/ 1066800 w 1566914"/>
              <a:gd name="connsiteY25" fmla="*/ 565368 h 1203543"/>
              <a:gd name="connsiteX26" fmla="*/ 1114425 w 1566914"/>
              <a:gd name="connsiteY26" fmla="*/ 517743 h 1203543"/>
              <a:gd name="connsiteX27" fmla="*/ 1181100 w 1566914"/>
              <a:gd name="connsiteY27" fmla="*/ 441543 h 1203543"/>
              <a:gd name="connsiteX28" fmla="*/ 1228725 w 1566914"/>
              <a:gd name="connsiteY28" fmla="*/ 393918 h 1203543"/>
              <a:gd name="connsiteX29" fmla="*/ 1247775 w 1566914"/>
              <a:gd name="connsiteY29" fmla="*/ 365343 h 1203543"/>
              <a:gd name="connsiteX30" fmla="*/ 1276350 w 1566914"/>
              <a:gd name="connsiteY30" fmla="*/ 336768 h 1203543"/>
              <a:gd name="connsiteX31" fmla="*/ 1314450 w 1566914"/>
              <a:gd name="connsiteY31" fmla="*/ 279618 h 1203543"/>
              <a:gd name="connsiteX32" fmla="*/ 1352550 w 1566914"/>
              <a:gd name="connsiteY32" fmla="*/ 222468 h 1203543"/>
              <a:gd name="connsiteX33" fmla="*/ 1400175 w 1566914"/>
              <a:gd name="connsiteY33" fmla="*/ 165318 h 1203543"/>
              <a:gd name="connsiteX34" fmla="*/ 1476375 w 1566914"/>
              <a:gd name="connsiteY34" fmla="*/ 60543 h 1203543"/>
              <a:gd name="connsiteX35" fmla="*/ 1514475 w 1566914"/>
              <a:gd name="connsiteY35" fmla="*/ 41493 h 1203543"/>
              <a:gd name="connsiteX36" fmla="*/ 1566863 w 1566914"/>
              <a:gd name="connsiteY36" fmla="*/ 3393 h 1203543"/>
              <a:gd name="connsiteX37" fmla="*/ 1524000 w 1566914"/>
              <a:gd name="connsiteY37" fmla="*/ 136743 h 1203543"/>
              <a:gd name="connsiteX38" fmla="*/ 1514475 w 1566914"/>
              <a:gd name="connsiteY38" fmla="*/ 184368 h 1203543"/>
              <a:gd name="connsiteX39" fmla="*/ 1504950 w 1566914"/>
              <a:gd name="connsiteY39" fmla="*/ 222468 h 1203543"/>
              <a:gd name="connsiteX40" fmla="*/ 1495425 w 1566914"/>
              <a:gd name="connsiteY40" fmla="*/ 374868 h 1203543"/>
              <a:gd name="connsiteX41" fmla="*/ 1476375 w 1566914"/>
              <a:gd name="connsiteY41" fmla="*/ 460593 h 1203543"/>
              <a:gd name="connsiteX42" fmla="*/ 1457325 w 1566914"/>
              <a:gd name="connsiteY42" fmla="*/ 565368 h 1203543"/>
              <a:gd name="connsiteX43" fmla="*/ 1447800 w 1566914"/>
              <a:gd name="connsiteY43" fmla="*/ 593943 h 1203543"/>
              <a:gd name="connsiteX44" fmla="*/ 1438275 w 1566914"/>
              <a:gd name="connsiteY44" fmla="*/ 641568 h 1203543"/>
              <a:gd name="connsiteX45" fmla="*/ 1419225 w 1566914"/>
              <a:gd name="connsiteY45" fmla="*/ 698718 h 1203543"/>
              <a:gd name="connsiteX46" fmla="*/ 1409700 w 1566914"/>
              <a:gd name="connsiteY46" fmla="*/ 736818 h 1203543"/>
              <a:gd name="connsiteX47" fmla="*/ 1376363 w 1566914"/>
              <a:gd name="connsiteY47" fmla="*/ 779681 h 1203543"/>
              <a:gd name="connsiteX48" fmla="*/ 1333500 w 1566914"/>
              <a:gd name="connsiteY48" fmla="*/ 841593 h 1203543"/>
              <a:gd name="connsiteX49" fmla="*/ 1247775 w 1566914"/>
              <a:gd name="connsiteY49" fmla="*/ 1022568 h 1203543"/>
              <a:gd name="connsiteX50" fmla="*/ 1200150 w 1566914"/>
              <a:gd name="connsiteY50" fmla="*/ 1070193 h 1203543"/>
              <a:gd name="connsiteX51" fmla="*/ 1152525 w 1566914"/>
              <a:gd name="connsiteY51" fmla="*/ 1117818 h 1203543"/>
              <a:gd name="connsiteX52" fmla="*/ 1104900 w 1566914"/>
              <a:gd name="connsiteY52" fmla="*/ 1079718 h 1203543"/>
              <a:gd name="connsiteX53" fmla="*/ 1076325 w 1566914"/>
              <a:gd name="connsiteY53" fmla="*/ 1060668 h 1203543"/>
              <a:gd name="connsiteX54" fmla="*/ 1047750 w 1566914"/>
              <a:gd name="connsiteY54" fmla="*/ 1032093 h 1203543"/>
              <a:gd name="connsiteX55" fmla="*/ 990600 w 1566914"/>
              <a:gd name="connsiteY55" fmla="*/ 1003518 h 1203543"/>
              <a:gd name="connsiteX56" fmla="*/ 1057275 w 1566914"/>
              <a:gd name="connsiteY56" fmla="*/ 1170206 h 1203543"/>
              <a:gd name="connsiteX57" fmla="*/ 733425 w 1566914"/>
              <a:gd name="connsiteY57" fmla="*/ 1203543 h 1203543"/>
              <a:gd name="connsiteX58" fmla="*/ 704850 w 1566914"/>
              <a:gd name="connsiteY58" fmla="*/ 1165443 h 1203543"/>
              <a:gd name="connsiteX59" fmla="*/ 733425 w 1566914"/>
              <a:gd name="connsiteY59" fmla="*/ 1089243 h 1203543"/>
              <a:gd name="connsiteX60" fmla="*/ 781050 w 1566914"/>
              <a:gd name="connsiteY60" fmla="*/ 1022568 h 1203543"/>
              <a:gd name="connsiteX61" fmla="*/ 790575 w 1566914"/>
              <a:gd name="connsiteY61" fmla="*/ 993993 h 1203543"/>
              <a:gd name="connsiteX62" fmla="*/ 762000 w 1566914"/>
              <a:gd name="connsiteY62" fmla="*/ 1003518 h 1203543"/>
              <a:gd name="connsiteX63" fmla="*/ 704850 w 1566914"/>
              <a:gd name="connsiteY63" fmla="*/ 1032093 h 1203543"/>
              <a:gd name="connsiteX64" fmla="*/ 685800 w 1566914"/>
              <a:gd name="connsiteY64" fmla="*/ 1060668 h 1203543"/>
              <a:gd name="connsiteX65" fmla="*/ 657225 w 1566914"/>
              <a:gd name="connsiteY65" fmla="*/ 1070193 h 1203543"/>
              <a:gd name="connsiteX66" fmla="*/ 628650 w 1566914"/>
              <a:gd name="connsiteY66" fmla="*/ 1089243 h 1203543"/>
              <a:gd name="connsiteX67" fmla="*/ 581025 w 1566914"/>
              <a:gd name="connsiteY67" fmla="*/ 1079718 h 1203543"/>
              <a:gd name="connsiteX68" fmla="*/ 542925 w 1566914"/>
              <a:gd name="connsiteY68" fmla="*/ 1022568 h 1203543"/>
              <a:gd name="connsiteX69" fmla="*/ 514350 w 1566914"/>
              <a:gd name="connsiteY69" fmla="*/ 965418 h 1203543"/>
              <a:gd name="connsiteX70" fmla="*/ 495300 w 1566914"/>
              <a:gd name="connsiteY70" fmla="*/ 936843 h 1203543"/>
              <a:gd name="connsiteX71" fmla="*/ 485775 w 1566914"/>
              <a:gd name="connsiteY71" fmla="*/ 908268 h 1203543"/>
              <a:gd name="connsiteX72" fmla="*/ 466725 w 1566914"/>
              <a:gd name="connsiteY72" fmla="*/ 879693 h 1203543"/>
              <a:gd name="connsiteX73" fmla="*/ 447675 w 1566914"/>
              <a:gd name="connsiteY73" fmla="*/ 822543 h 1203543"/>
              <a:gd name="connsiteX74" fmla="*/ 419100 w 1566914"/>
              <a:gd name="connsiteY74" fmla="*/ 765393 h 1203543"/>
              <a:gd name="connsiteX75" fmla="*/ 400050 w 1566914"/>
              <a:gd name="connsiteY75" fmla="*/ 736818 h 1203543"/>
              <a:gd name="connsiteX76" fmla="*/ 381000 w 1566914"/>
              <a:gd name="connsiteY76" fmla="*/ 698718 h 1203543"/>
              <a:gd name="connsiteX77" fmla="*/ 361950 w 1566914"/>
              <a:gd name="connsiteY77" fmla="*/ 670143 h 1203543"/>
              <a:gd name="connsiteX78" fmla="*/ 352425 w 1566914"/>
              <a:gd name="connsiteY78" fmla="*/ 641568 h 1203543"/>
              <a:gd name="connsiteX79" fmla="*/ 333375 w 1566914"/>
              <a:gd name="connsiteY79" fmla="*/ 593943 h 1203543"/>
              <a:gd name="connsiteX80" fmla="*/ 323850 w 1566914"/>
              <a:gd name="connsiteY80" fmla="*/ 565368 h 1203543"/>
              <a:gd name="connsiteX81" fmla="*/ 285750 w 1566914"/>
              <a:gd name="connsiteY81" fmla="*/ 508218 h 1203543"/>
              <a:gd name="connsiteX82" fmla="*/ 257175 w 1566914"/>
              <a:gd name="connsiteY82" fmla="*/ 422493 h 1203543"/>
              <a:gd name="connsiteX83" fmla="*/ 247650 w 1566914"/>
              <a:gd name="connsiteY83" fmla="*/ 393918 h 1203543"/>
              <a:gd name="connsiteX84" fmla="*/ 228600 w 1566914"/>
              <a:gd name="connsiteY84" fmla="*/ 365343 h 1203543"/>
              <a:gd name="connsiteX85" fmla="*/ 209550 w 1566914"/>
              <a:gd name="connsiteY85" fmla="*/ 298668 h 1203543"/>
              <a:gd name="connsiteX86" fmla="*/ 200025 w 1566914"/>
              <a:gd name="connsiteY86" fmla="*/ 260568 h 1203543"/>
              <a:gd name="connsiteX87" fmla="*/ 171450 w 1566914"/>
              <a:gd name="connsiteY87" fmla="*/ 174843 h 1203543"/>
              <a:gd name="connsiteX88" fmla="*/ 152400 w 1566914"/>
              <a:gd name="connsiteY88" fmla="*/ 117693 h 1203543"/>
              <a:gd name="connsiteX89" fmla="*/ 0 w 1566914"/>
              <a:gd name="connsiteY89" fmla="*/ 303430 h 1203543"/>
              <a:gd name="connsiteX90" fmla="*/ 171450 w 1566914"/>
              <a:gd name="connsiteY90" fmla="*/ 70068 h 1203543"/>
              <a:gd name="connsiteX91" fmla="*/ 280988 w 1566914"/>
              <a:gd name="connsiteY91" fmla="*/ 108168 h 1203543"/>
              <a:gd name="connsiteX0" fmla="*/ 295275 w 1566914"/>
              <a:gd name="connsiteY0" fmla="*/ 122456 h 1203543"/>
              <a:gd name="connsiteX1" fmla="*/ 323850 w 1566914"/>
              <a:gd name="connsiteY1" fmla="*/ 174843 h 1203543"/>
              <a:gd name="connsiteX2" fmla="*/ 400050 w 1566914"/>
              <a:gd name="connsiteY2" fmla="*/ 289143 h 1203543"/>
              <a:gd name="connsiteX3" fmla="*/ 514350 w 1566914"/>
              <a:gd name="connsiteY3" fmla="*/ 432018 h 1203543"/>
              <a:gd name="connsiteX4" fmla="*/ 533400 w 1566914"/>
              <a:gd name="connsiteY4" fmla="*/ 460593 h 1203543"/>
              <a:gd name="connsiteX5" fmla="*/ 561975 w 1566914"/>
              <a:gd name="connsiteY5" fmla="*/ 489168 h 1203543"/>
              <a:gd name="connsiteX6" fmla="*/ 628650 w 1566914"/>
              <a:gd name="connsiteY6" fmla="*/ 565368 h 1203543"/>
              <a:gd name="connsiteX7" fmla="*/ 647700 w 1566914"/>
              <a:gd name="connsiteY7" fmla="*/ 593943 h 1203543"/>
              <a:gd name="connsiteX8" fmla="*/ 676275 w 1566914"/>
              <a:gd name="connsiteY8" fmla="*/ 603468 h 1203543"/>
              <a:gd name="connsiteX9" fmla="*/ 704850 w 1566914"/>
              <a:gd name="connsiteY9" fmla="*/ 622518 h 1203543"/>
              <a:gd name="connsiteX10" fmla="*/ 733425 w 1566914"/>
              <a:gd name="connsiteY10" fmla="*/ 603468 h 1203543"/>
              <a:gd name="connsiteX11" fmla="*/ 762000 w 1566914"/>
              <a:gd name="connsiteY11" fmla="*/ 546318 h 1203543"/>
              <a:gd name="connsiteX12" fmla="*/ 752475 w 1566914"/>
              <a:gd name="connsiteY12" fmla="*/ 517743 h 1203543"/>
              <a:gd name="connsiteX13" fmla="*/ 695325 w 1566914"/>
              <a:gd name="connsiteY13" fmla="*/ 498693 h 1203543"/>
              <a:gd name="connsiteX14" fmla="*/ 723900 w 1566914"/>
              <a:gd name="connsiteY14" fmla="*/ 479643 h 1203543"/>
              <a:gd name="connsiteX15" fmla="*/ 752475 w 1566914"/>
              <a:gd name="connsiteY15" fmla="*/ 470118 h 1203543"/>
              <a:gd name="connsiteX16" fmla="*/ 795338 w 1566914"/>
              <a:gd name="connsiteY16" fmla="*/ 398681 h 1203543"/>
              <a:gd name="connsiteX17" fmla="*/ 847725 w 1566914"/>
              <a:gd name="connsiteY17" fmla="*/ 379631 h 1203543"/>
              <a:gd name="connsiteX18" fmla="*/ 942975 w 1566914"/>
              <a:gd name="connsiteY18" fmla="*/ 393918 h 1203543"/>
              <a:gd name="connsiteX19" fmla="*/ 971550 w 1566914"/>
              <a:gd name="connsiteY19" fmla="*/ 446306 h 1203543"/>
              <a:gd name="connsiteX20" fmla="*/ 990600 w 1566914"/>
              <a:gd name="connsiteY20" fmla="*/ 489168 h 1203543"/>
              <a:gd name="connsiteX21" fmla="*/ 981075 w 1566914"/>
              <a:gd name="connsiteY21" fmla="*/ 517743 h 1203543"/>
              <a:gd name="connsiteX22" fmla="*/ 990600 w 1566914"/>
              <a:gd name="connsiteY22" fmla="*/ 574893 h 1203543"/>
              <a:gd name="connsiteX23" fmla="*/ 1000125 w 1566914"/>
              <a:gd name="connsiteY23" fmla="*/ 603468 h 1203543"/>
              <a:gd name="connsiteX24" fmla="*/ 1028700 w 1566914"/>
              <a:gd name="connsiteY24" fmla="*/ 612993 h 1203543"/>
              <a:gd name="connsiteX25" fmla="*/ 1066800 w 1566914"/>
              <a:gd name="connsiteY25" fmla="*/ 565368 h 1203543"/>
              <a:gd name="connsiteX26" fmla="*/ 1114425 w 1566914"/>
              <a:gd name="connsiteY26" fmla="*/ 517743 h 1203543"/>
              <a:gd name="connsiteX27" fmla="*/ 1181100 w 1566914"/>
              <a:gd name="connsiteY27" fmla="*/ 441543 h 1203543"/>
              <a:gd name="connsiteX28" fmla="*/ 1228725 w 1566914"/>
              <a:gd name="connsiteY28" fmla="*/ 393918 h 1203543"/>
              <a:gd name="connsiteX29" fmla="*/ 1247775 w 1566914"/>
              <a:gd name="connsiteY29" fmla="*/ 365343 h 1203543"/>
              <a:gd name="connsiteX30" fmla="*/ 1276350 w 1566914"/>
              <a:gd name="connsiteY30" fmla="*/ 336768 h 1203543"/>
              <a:gd name="connsiteX31" fmla="*/ 1314450 w 1566914"/>
              <a:gd name="connsiteY31" fmla="*/ 279618 h 1203543"/>
              <a:gd name="connsiteX32" fmla="*/ 1352550 w 1566914"/>
              <a:gd name="connsiteY32" fmla="*/ 222468 h 1203543"/>
              <a:gd name="connsiteX33" fmla="*/ 1400175 w 1566914"/>
              <a:gd name="connsiteY33" fmla="*/ 165318 h 1203543"/>
              <a:gd name="connsiteX34" fmla="*/ 1476375 w 1566914"/>
              <a:gd name="connsiteY34" fmla="*/ 60543 h 1203543"/>
              <a:gd name="connsiteX35" fmla="*/ 1514475 w 1566914"/>
              <a:gd name="connsiteY35" fmla="*/ 41493 h 1203543"/>
              <a:gd name="connsiteX36" fmla="*/ 1566863 w 1566914"/>
              <a:gd name="connsiteY36" fmla="*/ 3393 h 1203543"/>
              <a:gd name="connsiteX37" fmla="*/ 1524000 w 1566914"/>
              <a:gd name="connsiteY37" fmla="*/ 136743 h 1203543"/>
              <a:gd name="connsiteX38" fmla="*/ 1514475 w 1566914"/>
              <a:gd name="connsiteY38" fmla="*/ 184368 h 1203543"/>
              <a:gd name="connsiteX39" fmla="*/ 1504950 w 1566914"/>
              <a:gd name="connsiteY39" fmla="*/ 222468 h 1203543"/>
              <a:gd name="connsiteX40" fmla="*/ 1495425 w 1566914"/>
              <a:gd name="connsiteY40" fmla="*/ 374868 h 1203543"/>
              <a:gd name="connsiteX41" fmla="*/ 1476375 w 1566914"/>
              <a:gd name="connsiteY41" fmla="*/ 460593 h 1203543"/>
              <a:gd name="connsiteX42" fmla="*/ 1457325 w 1566914"/>
              <a:gd name="connsiteY42" fmla="*/ 565368 h 1203543"/>
              <a:gd name="connsiteX43" fmla="*/ 1447800 w 1566914"/>
              <a:gd name="connsiteY43" fmla="*/ 593943 h 1203543"/>
              <a:gd name="connsiteX44" fmla="*/ 1438275 w 1566914"/>
              <a:gd name="connsiteY44" fmla="*/ 641568 h 1203543"/>
              <a:gd name="connsiteX45" fmla="*/ 1419225 w 1566914"/>
              <a:gd name="connsiteY45" fmla="*/ 698718 h 1203543"/>
              <a:gd name="connsiteX46" fmla="*/ 1409700 w 1566914"/>
              <a:gd name="connsiteY46" fmla="*/ 736818 h 1203543"/>
              <a:gd name="connsiteX47" fmla="*/ 1376363 w 1566914"/>
              <a:gd name="connsiteY47" fmla="*/ 779681 h 1203543"/>
              <a:gd name="connsiteX48" fmla="*/ 1333500 w 1566914"/>
              <a:gd name="connsiteY48" fmla="*/ 841593 h 1203543"/>
              <a:gd name="connsiteX49" fmla="*/ 1247775 w 1566914"/>
              <a:gd name="connsiteY49" fmla="*/ 1022568 h 1203543"/>
              <a:gd name="connsiteX50" fmla="*/ 1200150 w 1566914"/>
              <a:gd name="connsiteY50" fmla="*/ 1070193 h 1203543"/>
              <a:gd name="connsiteX51" fmla="*/ 1152525 w 1566914"/>
              <a:gd name="connsiteY51" fmla="*/ 1117818 h 1203543"/>
              <a:gd name="connsiteX52" fmla="*/ 1104900 w 1566914"/>
              <a:gd name="connsiteY52" fmla="*/ 1079718 h 1203543"/>
              <a:gd name="connsiteX53" fmla="*/ 1076325 w 1566914"/>
              <a:gd name="connsiteY53" fmla="*/ 1060668 h 1203543"/>
              <a:gd name="connsiteX54" fmla="*/ 1047750 w 1566914"/>
              <a:gd name="connsiteY54" fmla="*/ 1032093 h 1203543"/>
              <a:gd name="connsiteX55" fmla="*/ 990600 w 1566914"/>
              <a:gd name="connsiteY55" fmla="*/ 1003518 h 1203543"/>
              <a:gd name="connsiteX56" fmla="*/ 1057275 w 1566914"/>
              <a:gd name="connsiteY56" fmla="*/ 1170206 h 1203543"/>
              <a:gd name="connsiteX57" fmla="*/ 733425 w 1566914"/>
              <a:gd name="connsiteY57" fmla="*/ 1203543 h 1203543"/>
              <a:gd name="connsiteX58" fmla="*/ 704850 w 1566914"/>
              <a:gd name="connsiteY58" fmla="*/ 1165443 h 1203543"/>
              <a:gd name="connsiteX59" fmla="*/ 733425 w 1566914"/>
              <a:gd name="connsiteY59" fmla="*/ 1089243 h 1203543"/>
              <a:gd name="connsiteX60" fmla="*/ 781050 w 1566914"/>
              <a:gd name="connsiteY60" fmla="*/ 1022568 h 1203543"/>
              <a:gd name="connsiteX61" fmla="*/ 790575 w 1566914"/>
              <a:gd name="connsiteY61" fmla="*/ 993993 h 1203543"/>
              <a:gd name="connsiteX62" fmla="*/ 762000 w 1566914"/>
              <a:gd name="connsiteY62" fmla="*/ 1003518 h 1203543"/>
              <a:gd name="connsiteX63" fmla="*/ 704850 w 1566914"/>
              <a:gd name="connsiteY63" fmla="*/ 1032093 h 1203543"/>
              <a:gd name="connsiteX64" fmla="*/ 685800 w 1566914"/>
              <a:gd name="connsiteY64" fmla="*/ 1060668 h 1203543"/>
              <a:gd name="connsiteX65" fmla="*/ 657225 w 1566914"/>
              <a:gd name="connsiteY65" fmla="*/ 1070193 h 1203543"/>
              <a:gd name="connsiteX66" fmla="*/ 628650 w 1566914"/>
              <a:gd name="connsiteY66" fmla="*/ 1089243 h 1203543"/>
              <a:gd name="connsiteX67" fmla="*/ 581025 w 1566914"/>
              <a:gd name="connsiteY67" fmla="*/ 1079718 h 1203543"/>
              <a:gd name="connsiteX68" fmla="*/ 542925 w 1566914"/>
              <a:gd name="connsiteY68" fmla="*/ 1022568 h 1203543"/>
              <a:gd name="connsiteX69" fmla="*/ 514350 w 1566914"/>
              <a:gd name="connsiteY69" fmla="*/ 965418 h 1203543"/>
              <a:gd name="connsiteX70" fmla="*/ 495300 w 1566914"/>
              <a:gd name="connsiteY70" fmla="*/ 936843 h 1203543"/>
              <a:gd name="connsiteX71" fmla="*/ 485775 w 1566914"/>
              <a:gd name="connsiteY71" fmla="*/ 908268 h 1203543"/>
              <a:gd name="connsiteX72" fmla="*/ 466725 w 1566914"/>
              <a:gd name="connsiteY72" fmla="*/ 879693 h 1203543"/>
              <a:gd name="connsiteX73" fmla="*/ 447675 w 1566914"/>
              <a:gd name="connsiteY73" fmla="*/ 822543 h 1203543"/>
              <a:gd name="connsiteX74" fmla="*/ 419100 w 1566914"/>
              <a:gd name="connsiteY74" fmla="*/ 765393 h 1203543"/>
              <a:gd name="connsiteX75" fmla="*/ 400050 w 1566914"/>
              <a:gd name="connsiteY75" fmla="*/ 736818 h 1203543"/>
              <a:gd name="connsiteX76" fmla="*/ 381000 w 1566914"/>
              <a:gd name="connsiteY76" fmla="*/ 698718 h 1203543"/>
              <a:gd name="connsiteX77" fmla="*/ 361950 w 1566914"/>
              <a:gd name="connsiteY77" fmla="*/ 670143 h 1203543"/>
              <a:gd name="connsiteX78" fmla="*/ 352425 w 1566914"/>
              <a:gd name="connsiteY78" fmla="*/ 641568 h 1203543"/>
              <a:gd name="connsiteX79" fmla="*/ 333375 w 1566914"/>
              <a:gd name="connsiteY79" fmla="*/ 593943 h 1203543"/>
              <a:gd name="connsiteX80" fmla="*/ 323850 w 1566914"/>
              <a:gd name="connsiteY80" fmla="*/ 565368 h 1203543"/>
              <a:gd name="connsiteX81" fmla="*/ 285750 w 1566914"/>
              <a:gd name="connsiteY81" fmla="*/ 508218 h 1203543"/>
              <a:gd name="connsiteX82" fmla="*/ 257175 w 1566914"/>
              <a:gd name="connsiteY82" fmla="*/ 422493 h 1203543"/>
              <a:gd name="connsiteX83" fmla="*/ 247650 w 1566914"/>
              <a:gd name="connsiteY83" fmla="*/ 393918 h 1203543"/>
              <a:gd name="connsiteX84" fmla="*/ 228600 w 1566914"/>
              <a:gd name="connsiteY84" fmla="*/ 365343 h 1203543"/>
              <a:gd name="connsiteX85" fmla="*/ 209550 w 1566914"/>
              <a:gd name="connsiteY85" fmla="*/ 298668 h 1203543"/>
              <a:gd name="connsiteX86" fmla="*/ 200025 w 1566914"/>
              <a:gd name="connsiteY86" fmla="*/ 260568 h 1203543"/>
              <a:gd name="connsiteX87" fmla="*/ 171450 w 1566914"/>
              <a:gd name="connsiteY87" fmla="*/ 174843 h 1203543"/>
              <a:gd name="connsiteX88" fmla="*/ 0 w 1566914"/>
              <a:gd name="connsiteY88" fmla="*/ 303430 h 1203543"/>
              <a:gd name="connsiteX89" fmla="*/ 171450 w 1566914"/>
              <a:gd name="connsiteY89" fmla="*/ 70068 h 1203543"/>
              <a:gd name="connsiteX90" fmla="*/ 280988 w 1566914"/>
              <a:gd name="connsiteY90" fmla="*/ 108168 h 1203543"/>
              <a:gd name="connsiteX0" fmla="*/ 295403 w 1567042"/>
              <a:gd name="connsiteY0" fmla="*/ 122456 h 1203543"/>
              <a:gd name="connsiteX1" fmla="*/ 323978 w 1567042"/>
              <a:gd name="connsiteY1" fmla="*/ 174843 h 1203543"/>
              <a:gd name="connsiteX2" fmla="*/ 400178 w 1567042"/>
              <a:gd name="connsiteY2" fmla="*/ 289143 h 1203543"/>
              <a:gd name="connsiteX3" fmla="*/ 514478 w 1567042"/>
              <a:gd name="connsiteY3" fmla="*/ 432018 h 1203543"/>
              <a:gd name="connsiteX4" fmla="*/ 533528 w 1567042"/>
              <a:gd name="connsiteY4" fmla="*/ 460593 h 1203543"/>
              <a:gd name="connsiteX5" fmla="*/ 562103 w 1567042"/>
              <a:gd name="connsiteY5" fmla="*/ 489168 h 1203543"/>
              <a:gd name="connsiteX6" fmla="*/ 628778 w 1567042"/>
              <a:gd name="connsiteY6" fmla="*/ 565368 h 1203543"/>
              <a:gd name="connsiteX7" fmla="*/ 647828 w 1567042"/>
              <a:gd name="connsiteY7" fmla="*/ 593943 h 1203543"/>
              <a:gd name="connsiteX8" fmla="*/ 676403 w 1567042"/>
              <a:gd name="connsiteY8" fmla="*/ 603468 h 1203543"/>
              <a:gd name="connsiteX9" fmla="*/ 704978 w 1567042"/>
              <a:gd name="connsiteY9" fmla="*/ 622518 h 1203543"/>
              <a:gd name="connsiteX10" fmla="*/ 733553 w 1567042"/>
              <a:gd name="connsiteY10" fmla="*/ 603468 h 1203543"/>
              <a:gd name="connsiteX11" fmla="*/ 762128 w 1567042"/>
              <a:gd name="connsiteY11" fmla="*/ 546318 h 1203543"/>
              <a:gd name="connsiteX12" fmla="*/ 752603 w 1567042"/>
              <a:gd name="connsiteY12" fmla="*/ 517743 h 1203543"/>
              <a:gd name="connsiteX13" fmla="*/ 695453 w 1567042"/>
              <a:gd name="connsiteY13" fmla="*/ 498693 h 1203543"/>
              <a:gd name="connsiteX14" fmla="*/ 724028 w 1567042"/>
              <a:gd name="connsiteY14" fmla="*/ 479643 h 1203543"/>
              <a:gd name="connsiteX15" fmla="*/ 752603 w 1567042"/>
              <a:gd name="connsiteY15" fmla="*/ 470118 h 1203543"/>
              <a:gd name="connsiteX16" fmla="*/ 795466 w 1567042"/>
              <a:gd name="connsiteY16" fmla="*/ 398681 h 1203543"/>
              <a:gd name="connsiteX17" fmla="*/ 847853 w 1567042"/>
              <a:gd name="connsiteY17" fmla="*/ 379631 h 1203543"/>
              <a:gd name="connsiteX18" fmla="*/ 943103 w 1567042"/>
              <a:gd name="connsiteY18" fmla="*/ 393918 h 1203543"/>
              <a:gd name="connsiteX19" fmla="*/ 971678 w 1567042"/>
              <a:gd name="connsiteY19" fmla="*/ 446306 h 1203543"/>
              <a:gd name="connsiteX20" fmla="*/ 990728 w 1567042"/>
              <a:gd name="connsiteY20" fmla="*/ 489168 h 1203543"/>
              <a:gd name="connsiteX21" fmla="*/ 981203 w 1567042"/>
              <a:gd name="connsiteY21" fmla="*/ 517743 h 1203543"/>
              <a:gd name="connsiteX22" fmla="*/ 990728 w 1567042"/>
              <a:gd name="connsiteY22" fmla="*/ 574893 h 1203543"/>
              <a:gd name="connsiteX23" fmla="*/ 1000253 w 1567042"/>
              <a:gd name="connsiteY23" fmla="*/ 603468 h 1203543"/>
              <a:gd name="connsiteX24" fmla="*/ 1028828 w 1567042"/>
              <a:gd name="connsiteY24" fmla="*/ 612993 h 1203543"/>
              <a:gd name="connsiteX25" fmla="*/ 1066928 w 1567042"/>
              <a:gd name="connsiteY25" fmla="*/ 565368 h 1203543"/>
              <a:gd name="connsiteX26" fmla="*/ 1114553 w 1567042"/>
              <a:gd name="connsiteY26" fmla="*/ 517743 h 1203543"/>
              <a:gd name="connsiteX27" fmla="*/ 1181228 w 1567042"/>
              <a:gd name="connsiteY27" fmla="*/ 441543 h 1203543"/>
              <a:gd name="connsiteX28" fmla="*/ 1228853 w 1567042"/>
              <a:gd name="connsiteY28" fmla="*/ 393918 h 1203543"/>
              <a:gd name="connsiteX29" fmla="*/ 1247903 w 1567042"/>
              <a:gd name="connsiteY29" fmla="*/ 365343 h 1203543"/>
              <a:gd name="connsiteX30" fmla="*/ 1276478 w 1567042"/>
              <a:gd name="connsiteY30" fmla="*/ 336768 h 1203543"/>
              <a:gd name="connsiteX31" fmla="*/ 1314578 w 1567042"/>
              <a:gd name="connsiteY31" fmla="*/ 279618 h 1203543"/>
              <a:gd name="connsiteX32" fmla="*/ 1352678 w 1567042"/>
              <a:gd name="connsiteY32" fmla="*/ 222468 h 1203543"/>
              <a:gd name="connsiteX33" fmla="*/ 1400303 w 1567042"/>
              <a:gd name="connsiteY33" fmla="*/ 165318 h 1203543"/>
              <a:gd name="connsiteX34" fmla="*/ 1476503 w 1567042"/>
              <a:gd name="connsiteY34" fmla="*/ 60543 h 1203543"/>
              <a:gd name="connsiteX35" fmla="*/ 1514603 w 1567042"/>
              <a:gd name="connsiteY35" fmla="*/ 41493 h 1203543"/>
              <a:gd name="connsiteX36" fmla="*/ 1566991 w 1567042"/>
              <a:gd name="connsiteY36" fmla="*/ 3393 h 1203543"/>
              <a:gd name="connsiteX37" fmla="*/ 1524128 w 1567042"/>
              <a:gd name="connsiteY37" fmla="*/ 136743 h 1203543"/>
              <a:gd name="connsiteX38" fmla="*/ 1514603 w 1567042"/>
              <a:gd name="connsiteY38" fmla="*/ 184368 h 1203543"/>
              <a:gd name="connsiteX39" fmla="*/ 1505078 w 1567042"/>
              <a:gd name="connsiteY39" fmla="*/ 222468 h 1203543"/>
              <a:gd name="connsiteX40" fmla="*/ 1495553 w 1567042"/>
              <a:gd name="connsiteY40" fmla="*/ 374868 h 1203543"/>
              <a:gd name="connsiteX41" fmla="*/ 1476503 w 1567042"/>
              <a:gd name="connsiteY41" fmla="*/ 460593 h 1203543"/>
              <a:gd name="connsiteX42" fmla="*/ 1457453 w 1567042"/>
              <a:gd name="connsiteY42" fmla="*/ 565368 h 1203543"/>
              <a:gd name="connsiteX43" fmla="*/ 1447928 w 1567042"/>
              <a:gd name="connsiteY43" fmla="*/ 593943 h 1203543"/>
              <a:gd name="connsiteX44" fmla="*/ 1438403 w 1567042"/>
              <a:gd name="connsiteY44" fmla="*/ 641568 h 1203543"/>
              <a:gd name="connsiteX45" fmla="*/ 1419353 w 1567042"/>
              <a:gd name="connsiteY45" fmla="*/ 698718 h 1203543"/>
              <a:gd name="connsiteX46" fmla="*/ 1409828 w 1567042"/>
              <a:gd name="connsiteY46" fmla="*/ 736818 h 1203543"/>
              <a:gd name="connsiteX47" fmla="*/ 1376491 w 1567042"/>
              <a:gd name="connsiteY47" fmla="*/ 779681 h 1203543"/>
              <a:gd name="connsiteX48" fmla="*/ 1333628 w 1567042"/>
              <a:gd name="connsiteY48" fmla="*/ 841593 h 1203543"/>
              <a:gd name="connsiteX49" fmla="*/ 1247903 w 1567042"/>
              <a:gd name="connsiteY49" fmla="*/ 1022568 h 1203543"/>
              <a:gd name="connsiteX50" fmla="*/ 1200278 w 1567042"/>
              <a:gd name="connsiteY50" fmla="*/ 1070193 h 1203543"/>
              <a:gd name="connsiteX51" fmla="*/ 1152653 w 1567042"/>
              <a:gd name="connsiteY51" fmla="*/ 1117818 h 1203543"/>
              <a:gd name="connsiteX52" fmla="*/ 1105028 w 1567042"/>
              <a:gd name="connsiteY52" fmla="*/ 1079718 h 1203543"/>
              <a:gd name="connsiteX53" fmla="*/ 1076453 w 1567042"/>
              <a:gd name="connsiteY53" fmla="*/ 1060668 h 1203543"/>
              <a:gd name="connsiteX54" fmla="*/ 1047878 w 1567042"/>
              <a:gd name="connsiteY54" fmla="*/ 1032093 h 1203543"/>
              <a:gd name="connsiteX55" fmla="*/ 990728 w 1567042"/>
              <a:gd name="connsiteY55" fmla="*/ 1003518 h 1203543"/>
              <a:gd name="connsiteX56" fmla="*/ 1057403 w 1567042"/>
              <a:gd name="connsiteY56" fmla="*/ 1170206 h 1203543"/>
              <a:gd name="connsiteX57" fmla="*/ 733553 w 1567042"/>
              <a:gd name="connsiteY57" fmla="*/ 1203543 h 1203543"/>
              <a:gd name="connsiteX58" fmla="*/ 704978 w 1567042"/>
              <a:gd name="connsiteY58" fmla="*/ 1165443 h 1203543"/>
              <a:gd name="connsiteX59" fmla="*/ 733553 w 1567042"/>
              <a:gd name="connsiteY59" fmla="*/ 1089243 h 1203543"/>
              <a:gd name="connsiteX60" fmla="*/ 781178 w 1567042"/>
              <a:gd name="connsiteY60" fmla="*/ 1022568 h 1203543"/>
              <a:gd name="connsiteX61" fmla="*/ 790703 w 1567042"/>
              <a:gd name="connsiteY61" fmla="*/ 993993 h 1203543"/>
              <a:gd name="connsiteX62" fmla="*/ 762128 w 1567042"/>
              <a:gd name="connsiteY62" fmla="*/ 1003518 h 1203543"/>
              <a:gd name="connsiteX63" fmla="*/ 704978 w 1567042"/>
              <a:gd name="connsiteY63" fmla="*/ 1032093 h 1203543"/>
              <a:gd name="connsiteX64" fmla="*/ 685928 w 1567042"/>
              <a:gd name="connsiteY64" fmla="*/ 1060668 h 1203543"/>
              <a:gd name="connsiteX65" fmla="*/ 657353 w 1567042"/>
              <a:gd name="connsiteY65" fmla="*/ 1070193 h 1203543"/>
              <a:gd name="connsiteX66" fmla="*/ 628778 w 1567042"/>
              <a:gd name="connsiteY66" fmla="*/ 1089243 h 1203543"/>
              <a:gd name="connsiteX67" fmla="*/ 581153 w 1567042"/>
              <a:gd name="connsiteY67" fmla="*/ 1079718 h 1203543"/>
              <a:gd name="connsiteX68" fmla="*/ 543053 w 1567042"/>
              <a:gd name="connsiteY68" fmla="*/ 1022568 h 1203543"/>
              <a:gd name="connsiteX69" fmla="*/ 514478 w 1567042"/>
              <a:gd name="connsiteY69" fmla="*/ 965418 h 1203543"/>
              <a:gd name="connsiteX70" fmla="*/ 495428 w 1567042"/>
              <a:gd name="connsiteY70" fmla="*/ 936843 h 1203543"/>
              <a:gd name="connsiteX71" fmla="*/ 485903 w 1567042"/>
              <a:gd name="connsiteY71" fmla="*/ 908268 h 1203543"/>
              <a:gd name="connsiteX72" fmla="*/ 466853 w 1567042"/>
              <a:gd name="connsiteY72" fmla="*/ 879693 h 1203543"/>
              <a:gd name="connsiteX73" fmla="*/ 447803 w 1567042"/>
              <a:gd name="connsiteY73" fmla="*/ 822543 h 1203543"/>
              <a:gd name="connsiteX74" fmla="*/ 419228 w 1567042"/>
              <a:gd name="connsiteY74" fmla="*/ 765393 h 1203543"/>
              <a:gd name="connsiteX75" fmla="*/ 400178 w 1567042"/>
              <a:gd name="connsiteY75" fmla="*/ 736818 h 1203543"/>
              <a:gd name="connsiteX76" fmla="*/ 381128 w 1567042"/>
              <a:gd name="connsiteY76" fmla="*/ 698718 h 1203543"/>
              <a:gd name="connsiteX77" fmla="*/ 362078 w 1567042"/>
              <a:gd name="connsiteY77" fmla="*/ 670143 h 1203543"/>
              <a:gd name="connsiteX78" fmla="*/ 352553 w 1567042"/>
              <a:gd name="connsiteY78" fmla="*/ 641568 h 1203543"/>
              <a:gd name="connsiteX79" fmla="*/ 333503 w 1567042"/>
              <a:gd name="connsiteY79" fmla="*/ 593943 h 1203543"/>
              <a:gd name="connsiteX80" fmla="*/ 323978 w 1567042"/>
              <a:gd name="connsiteY80" fmla="*/ 565368 h 1203543"/>
              <a:gd name="connsiteX81" fmla="*/ 285878 w 1567042"/>
              <a:gd name="connsiteY81" fmla="*/ 508218 h 1203543"/>
              <a:gd name="connsiteX82" fmla="*/ 257303 w 1567042"/>
              <a:gd name="connsiteY82" fmla="*/ 422493 h 1203543"/>
              <a:gd name="connsiteX83" fmla="*/ 247778 w 1567042"/>
              <a:gd name="connsiteY83" fmla="*/ 393918 h 1203543"/>
              <a:gd name="connsiteX84" fmla="*/ 228728 w 1567042"/>
              <a:gd name="connsiteY84" fmla="*/ 365343 h 1203543"/>
              <a:gd name="connsiteX85" fmla="*/ 209678 w 1567042"/>
              <a:gd name="connsiteY85" fmla="*/ 298668 h 1203543"/>
              <a:gd name="connsiteX86" fmla="*/ 200153 w 1567042"/>
              <a:gd name="connsiteY86" fmla="*/ 260568 h 1203543"/>
              <a:gd name="connsiteX87" fmla="*/ 128 w 1567042"/>
              <a:gd name="connsiteY87" fmla="*/ 303430 h 1203543"/>
              <a:gd name="connsiteX88" fmla="*/ 171578 w 1567042"/>
              <a:gd name="connsiteY88" fmla="*/ 70068 h 1203543"/>
              <a:gd name="connsiteX89" fmla="*/ 281116 w 1567042"/>
              <a:gd name="connsiteY89" fmla="*/ 108168 h 1203543"/>
              <a:gd name="connsiteX0" fmla="*/ 295498 w 1567137"/>
              <a:gd name="connsiteY0" fmla="*/ 122456 h 1203543"/>
              <a:gd name="connsiteX1" fmla="*/ 324073 w 1567137"/>
              <a:gd name="connsiteY1" fmla="*/ 174843 h 1203543"/>
              <a:gd name="connsiteX2" fmla="*/ 400273 w 1567137"/>
              <a:gd name="connsiteY2" fmla="*/ 289143 h 1203543"/>
              <a:gd name="connsiteX3" fmla="*/ 514573 w 1567137"/>
              <a:gd name="connsiteY3" fmla="*/ 432018 h 1203543"/>
              <a:gd name="connsiteX4" fmla="*/ 533623 w 1567137"/>
              <a:gd name="connsiteY4" fmla="*/ 460593 h 1203543"/>
              <a:gd name="connsiteX5" fmla="*/ 562198 w 1567137"/>
              <a:gd name="connsiteY5" fmla="*/ 489168 h 1203543"/>
              <a:gd name="connsiteX6" fmla="*/ 628873 w 1567137"/>
              <a:gd name="connsiteY6" fmla="*/ 565368 h 1203543"/>
              <a:gd name="connsiteX7" fmla="*/ 647923 w 1567137"/>
              <a:gd name="connsiteY7" fmla="*/ 593943 h 1203543"/>
              <a:gd name="connsiteX8" fmla="*/ 676498 w 1567137"/>
              <a:gd name="connsiteY8" fmla="*/ 603468 h 1203543"/>
              <a:gd name="connsiteX9" fmla="*/ 705073 w 1567137"/>
              <a:gd name="connsiteY9" fmla="*/ 622518 h 1203543"/>
              <a:gd name="connsiteX10" fmla="*/ 733648 w 1567137"/>
              <a:gd name="connsiteY10" fmla="*/ 603468 h 1203543"/>
              <a:gd name="connsiteX11" fmla="*/ 762223 w 1567137"/>
              <a:gd name="connsiteY11" fmla="*/ 546318 h 1203543"/>
              <a:gd name="connsiteX12" fmla="*/ 752698 w 1567137"/>
              <a:gd name="connsiteY12" fmla="*/ 517743 h 1203543"/>
              <a:gd name="connsiteX13" fmla="*/ 695548 w 1567137"/>
              <a:gd name="connsiteY13" fmla="*/ 498693 h 1203543"/>
              <a:gd name="connsiteX14" fmla="*/ 724123 w 1567137"/>
              <a:gd name="connsiteY14" fmla="*/ 479643 h 1203543"/>
              <a:gd name="connsiteX15" fmla="*/ 752698 w 1567137"/>
              <a:gd name="connsiteY15" fmla="*/ 470118 h 1203543"/>
              <a:gd name="connsiteX16" fmla="*/ 795561 w 1567137"/>
              <a:gd name="connsiteY16" fmla="*/ 398681 h 1203543"/>
              <a:gd name="connsiteX17" fmla="*/ 847948 w 1567137"/>
              <a:gd name="connsiteY17" fmla="*/ 379631 h 1203543"/>
              <a:gd name="connsiteX18" fmla="*/ 943198 w 1567137"/>
              <a:gd name="connsiteY18" fmla="*/ 393918 h 1203543"/>
              <a:gd name="connsiteX19" fmla="*/ 971773 w 1567137"/>
              <a:gd name="connsiteY19" fmla="*/ 446306 h 1203543"/>
              <a:gd name="connsiteX20" fmla="*/ 990823 w 1567137"/>
              <a:gd name="connsiteY20" fmla="*/ 489168 h 1203543"/>
              <a:gd name="connsiteX21" fmla="*/ 981298 w 1567137"/>
              <a:gd name="connsiteY21" fmla="*/ 517743 h 1203543"/>
              <a:gd name="connsiteX22" fmla="*/ 990823 w 1567137"/>
              <a:gd name="connsiteY22" fmla="*/ 574893 h 1203543"/>
              <a:gd name="connsiteX23" fmla="*/ 1000348 w 1567137"/>
              <a:gd name="connsiteY23" fmla="*/ 603468 h 1203543"/>
              <a:gd name="connsiteX24" fmla="*/ 1028923 w 1567137"/>
              <a:gd name="connsiteY24" fmla="*/ 612993 h 1203543"/>
              <a:gd name="connsiteX25" fmla="*/ 1067023 w 1567137"/>
              <a:gd name="connsiteY25" fmla="*/ 565368 h 1203543"/>
              <a:gd name="connsiteX26" fmla="*/ 1114648 w 1567137"/>
              <a:gd name="connsiteY26" fmla="*/ 517743 h 1203543"/>
              <a:gd name="connsiteX27" fmla="*/ 1181323 w 1567137"/>
              <a:gd name="connsiteY27" fmla="*/ 441543 h 1203543"/>
              <a:gd name="connsiteX28" fmla="*/ 1228948 w 1567137"/>
              <a:gd name="connsiteY28" fmla="*/ 393918 h 1203543"/>
              <a:gd name="connsiteX29" fmla="*/ 1247998 w 1567137"/>
              <a:gd name="connsiteY29" fmla="*/ 365343 h 1203543"/>
              <a:gd name="connsiteX30" fmla="*/ 1276573 w 1567137"/>
              <a:gd name="connsiteY30" fmla="*/ 336768 h 1203543"/>
              <a:gd name="connsiteX31" fmla="*/ 1314673 w 1567137"/>
              <a:gd name="connsiteY31" fmla="*/ 279618 h 1203543"/>
              <a:gd name="connsiteX32" fmla="*/ 1352773 w 1567137"/>
              <a:gd name="connsiteY32" fmla="*/ 222468 h 1203543"/>
              <a:gd name="connsiteX33" fmla="*/ 1400398 w 1567137"/>
              <a:gd name="connsiteY33" fmla="*/ 165318 h 1203543"/>
              <a:gd name="connsiteX34" fmla="*/ 1476598 w 1567137"/>
              <a:gd name="connsiteY34" fmla="*/ 60543 h 1203543"/>
              <a:gd name="connsiteX35" fmla="*/ 1514698 w 1567137"/>
              <a:gd name="connsiteY35" fmla="*/ 41493 h 1203543"/>
              <a:gd name="connsiteX36" fmla="*/ 1567086 w 1567137"/>
              <a:gd name="connsiteY36" fmla="*/ 3393 h 1203543"/>
              <a:gd name="connsiteX37" fmla="*/ 1524223 w 1567137"/>
              <a:gd name="connsiteY37" fmla="*/ 136743 h 1203543"/>
              <a:gd name="connsiteX38" fmla="*/ 1514698 w 1567137"/>
              <a:gd name="connsiteY38" fmla="*/ 184368 h 1203543"/>
              <a:gd name="connsiteX39" fmla="*/ 1505173 w 1567137"/>
              <a:gd name="connsiteY39" fmla="*/ 222468 h 1203543"/>
              <a:gd name="connsiteX40" fmla="*/ 1495648 w 1567137"/>
              <a:gd name="connsiteY40" fmla="*/ 374868 h 1203543"/>
              <a:gd name="connsiteX41" fmla="*/ 1476598 w 1567137"/>
              <a:gd name="connsiteY41" fmla="*/ 460593 h 1203543"/>
              <a:gd name="connsiteX42" fmla="*/ 1457548 w 1567137"/>
              <a:gd name="connsiteY42" fmla="*/ 565368 h 1203543"/>
              <a:gd name="connsiteX43" fmla="*/ 1448023 w 1567137"/>
              <a:gd name="connsiteY43" fmla="*/ 593943 h 1203543"/>
              <a:gd name="connsiteX44" fmla="*/ 1438498 w 1567137"/>
              <a:gd name="connsiteY44" fmla="*/ 641568 h 1203543"/>
              <a:gd name="connsiteX45" fmla="*/ 1419448 w 1567137"/>
              <a:gd name="connsiteY45" fmla="*/ 698718 h 1203543"/>
              <a:gd name="connsiteX46" fmla="*/ 1409923 w 1567137"/>
              <a:gd name="connsiteY46" fmla="*/ 736818 h 1203543"/>
              <a:gd name="connsiteX47" fmla="*/ 1376586 w 1567137"/>
              <a:gd name="connsiteY47" fmla="*/ 779681 h 1203543"/>
              <a:gd name="connsiteX48" fmla="*/ 1333723 w 1567137"/>
              <a:gd name="connsiteY48" fmla="*/ 841593 h 1203543"/>
              <a:gd name="connsiteX49" fmla="*/ 1247998 w 1567137"/>
              <a:gd name="connsiteY49" fmla="*/ 1022568 h 1203543"/>
              <a:gd name="connsiteX50" fmla="*/ 1200373 w 1567137"/>
              <a:gd name="connsiteY50" fmla="*/ 1070193 h 1203543"/>
              <a:gd name="connsiteX51" fmla="*/ 1152748 w 1567137"/>
              <a:gd name="connsiteY51" fmla="*/ 1117818 h 1203543"/>
              <a:gd name="connsiteX52" fmla="*/ 1105123 w 1567137"/>
              <a:gd name="connsiteY52" fmla="*/ 1079718 h 1203543"/>
              <a:gd name="connsiteX53" fmla="*/ 1076548 w 1567137"/>
              <a:gd name="connsiteY53" fmla="*/ 1060668 h 1203543"/>
              <a:gd name="connsiteX54" fmla="*/ 1047973 w 1567137"/>
              <a:gd name="connsiteY54" fmla="*/ 1032093 h 1203543"/>
              <a:gd name="connsiteX55" fmla="*/ 990823 w 1567137"/>
              <a:gd name="connsiteY55" fmla="*/ 1003518 h 1203543"/>
              <a:gd name="connsiteX56" fmla="*/ 1057498 w 1567137"/>
              <a:gd name="connsiteY56" fmla="*/ 1170206 h 1203543"/>
              <a:gd name="connsiteX57" fmla="*/ 733648 w 1567137"/>
              <a:gd name="connsiteY57" fmla="*/ 1203543 h 1203543"/>
              <a:gd name="connsiteX58" fmla="*/ 705073 w 1567137"/>
              <a:gd name="connsiteY58" fmla="*/ 1165443 h 1203543"/>
              <a:gd name="connsiteX59" fmla="*/ 733648 w 1567137"/>
              <a:gd name="connsiteY59" fmla="*/ 1089243 h 1203543"/>
              <a:gd name="connsiteX60" fmla="*/ 781273 w 1567137"/>
              <a:gd name="connsiteY60" fmla="*/ 1022568 h 1203543"/>
              <a:gd name="connsiteX61" fmla="*/ 790798 w 1567137"/>
              <a:gd name="connsiteY61" fmla="*/ 993993 h 1203543"/>
              <a:gd name="connsiteX62" fmla="*/ 762223 w 1567137"/>
              <a:gd name="connsiteY62" fmla="*/ 1003518 h 1203543"/>
              <a:gd name="connsiteX63" fmla="*/ 705073 w 1567137"/>
              <a:gd name="connsiteY63" fmla="*/ 1032093 h 1203543"/>
              <a:gd name="connsiteX64" fmla="*/ 686023 w 1567137"/>
              <a:gd name="connsiteY64" fmla="*/ 1060668 h 1203543"/>
              <a:gd name="connsiteX65" fmla="*/ 657448 w 1567137"/>
              <a:gd name="connsiteY65" fmla="*/ 1070193 h 1203543"/>
              <a:gd name="connsiteX66" fmla="*/ 628873 w 1567137"/>
              <a:gd name="connsiteY66" fmla="*/ 1089243 h 1203543"/>
              <a:gd name="connsiteX67" fmla="*/ 581248 w 1567137"/>
              <a:gd name="connsiteY67" fmla="*/ 1079718 h 1203543"/>
              <a:gd name="connsiteX68" fmla="*/ 543148 w 1567137"/>
              <a:gd name="connsiteY68" fmla="*/ 1022568 h 1203543"/>
              <a:gd name="connsiteX69" fmla="*/ 514573 w 1567137"/>
              <a:gd name="connsiteY69" fmla="*/ 965418 h 1203543"/>
              <a:gd name="connsiteX70" fmla="*/ 495523 w 1567137"/>
              <a:gd name="connsiteY70" fmla="*/ 936843 h 1203543"/>
              <a:gd name="connsiteX71" fmla="*/ 485998 w 1567137"/>
              <a:gd name="connsiteY71" fmla="*/ 908268 h 1203543"/>
              <a:gd name="connsiteX72" fmla="*/ 466948 w 1567137"/>
              <a:gd name="connsiteY72" fmla="*/ 879693 h 1203543"/>
              <a:gd name="connsiteX73" fmla="*/ 447898 w 1567137"/>
              <a:gd name="connsiteY73" fmla="*/ 822543 h 1203543"/>
              <a:gd name="connsiteX74" fmla="*/ 419323 w 1567137"/>
              <a:gd name="connsiteY74" fmla="*/ 765393 h 1203543"/>
              <a:gd name="connsiteX75" fmla="*/ 400273 w 1567137"/>
              <a:gd name="connsiteY75" fmla="*/ 736818 h 1203543"/>
              <a:gd name="connsiteX76" fmla="*/ 381223 w 1567137"/>
              <a:gd name="connsiteY76" fmla="*/ 698718 h 1203543"/>
              <a:gd name="connsiteX77" fmla="*/ 362173 w 1567137"/>
              <a:gd name="connsiteY77" fmla="*/ 670143 h 1203543"/>
              <a:gd name="connsiteX78" fmla="*/ 352648 w 1567137"/>
              <a:gd name="connsiteY78" fmla="*/ 641568 h 1203543"/>
              <a:gd name="connsiteX79" fmla="*/ 333598 w 1567137"/>
              <a:gd name="connsiteY79" fmla="*/ 593943 h 1203543"/>
              <a:gd name="connsiteX80" fmla="*/ 324073 w 1567137"/>
              <a:gd name="connsiteY80" fmla="*/ 565368 h 1203543"/>
              <a:gd name="connsiteX81" fmla="*/ 285973 w 1567137"/>
              <a:gd name="connsiteY81" fmla="*/ 508218 h 1203543"/>
              <a:gd name="connsiteX82" fmla="*/ 257398 w 1567137"/>
              <a:gd name="connsiteY82" fmla="*/ 422493 h 1203543"/>
              <a:gd name="connsiteX83" fmla="*/ 247873 w 1567137"/>
              <a:gd name="connsiteY83" fmla="*/ 393918 h 1203543"/>
              <a:gd name="connsiteX84" fmla="*/ 228823 w 1567137"/>
              <a:gd name="connsiteY84" fmla="*/ 365343 h 1203543"/>
              <a:gd name="connsiteX85" fmla="*/ 209773 w 1567137"/>
              <a:gd name="connsiteY85" fmla="*/ 298668 h 1203543"/>
              <a:gd name="connsiteX86" fmla="*/ 223 w 1567137"/>
              <a:gd name="connsiteY86" fmla="*/ 303430 h 1203543"/>
              <a:gd name="connsiteX87" fmla="*/ 171673 w 1567137"/>
              <a:gd name="connsiteY87" fmla="*/ 70068 h 1203543"/>
              <a:gd name="connsiteX88" fmla="*/ 281211 w 1567137"/>
              <a:gd name="connsiteY88" fmla="*/ 108168 h 1203543"/>
              <a:gd name="connsiteX0" fmla="*/ 295757 w 1567396"/>
              <a:gd name="connsiteY0" fmla="*/ 122456 h 1203543"/>
              <a:gd name="connsiteX1" fmla="*/ 324332 w 1567396"/>
              <a:gd name="connsiteY1" fmla="*/ 174843 h 1203543"/>
              <a:gd name="connsiteX2" fmla="*/ 400532 w 1567396"/>
              <a:gd name="connsiteY2" fmla="*/ 289143 h 1203543"/>
              <a:gd name="connsiteX3" fmla="*/ 514832 w 1567396"/>
              <a:gd name="connsiteY3" fmla="*/ 432018 h 1203543"/>
              <a:gd name="connsiteX4" fmla="*/ 533882 w 1567396"/>
              <a:gd name="connsiteY4" fmla="*/ 460593 h 1203543"/>
              <a:gd name="connsiteX5" fmla="*/ 562457 w 1567396"/>
              <a:gd name="connsiteY5" fmla="*/ 489168 h 1203543"/>
              <a:gd name="connsiteX6" fmla="*/ 629132 w 1567396"/>
              <a:gd name="connsiteY6" fmla="*/ 565368 h 1203543"/>
              <a:gd name="connsiteX7" fmla="*/ 648182 w 1567396"/>
              <a:gd name="connsiteY7" fmla="*/ 593943 h 1203543"/>
              <a:gd name="connsiteX8" fmla="*/ 676757 w 1567396"/>
              <a:gd name="connsiteY8" fmla="*/ 603468 h 1203543"/>
              <a:gd name="connsiteX9" fmla="*/ 705332 w 1567396"/>
              <a:gd name="connsiteY9" fmla="*/ 622518 h 1203543"/>
              <a:gd name="connsiteX10" fmla="*/ 733907 w 1567396"/>
              <a:gd name="connsiteY10" fmla="*/ 603468 h 1203543"/>
              <a:gd name="connsiteX11" fmla="*/ 762482 w 1567396"/>
              <a:gd name="connsiteY11" fmla="*/ 546318 h 1203543"/>
              <a:gd name="connsiteX12" fmla="*/ 752957 w 1567396"/>
              <a:gd name="connsiteY12" fmla="*/ 517743 h 1203543"/>
              <a:gd name="connsiteX13" fmla="*/ 695807 w 1567396"/>
              <a:gd name="connsiteY13" fmla="*/ 498693 h 1203543"/>
              <a:gd name="connsiteX14" fmla="*/ 724382 w 1567396"/>
              <a:gd name="connsiteY14" fmla="*/ 479643 h 1203543"/>
              <a:gd name="connsiteX15" fmla="*/ 752957 w 1567396"/>
              <a:gd name="connsiteY15" fmla="*/ 470118 h 1203543"/>
              <a:gd name="connsiteX16" fmla="*/ 795820 w 1567396"/>
              <a:gd name="connsiteY16" fmla="*/ 398681 h 1203543"/>
              <a:gd name="connsiteX17" fmla="*/ 848207 w 1567396"/>
              <a:gd name="connsiteY17" fmla="*/ 379631 h 1203543"/>
              <a:gd name="connsiteX18" fmla="*/ 943457 w 1567396"/>
              <a:gd name="connsiteY18" fmla="*/ 393918 h 1203543"/>
              <a:gd name="connsiteX19" fmla="*/ 972032 w 1567396"/>
              <a:gd name="connsiteY19" fmla="*/ 446306 h 1203543"/>
              <a:gd name="connsiteX20" fmla="*/ 991082 w 1567396"/>
              <a:gd name="connsiteY20" fmla="*/ 489168 h 1203543"/>
              <a:gd name="connsiteX21" fmla="*/ 981557 w 1567396"/>
              <a:gd name="connsiteY21" fmla="*/ 517743 h 1203543"/>
              <a:gd name="connsiteX22" fmla="*/ 991082 w 1567396"/>
              <a:gd name="connsiteY22" fmla="*/ 574893 h 1203543"/>
              <a:gd name="connsiteX23" fmla="*/ 1000607 w 1567396"/>
              <a:gd name="connsiteY23" fmla="*/ 603468 h 1203543"/>
              <a:gd name="connsiteX24" fmla="*/ 1029182 w 1567396"/>
              <a:gd name="connsiteY24" fmla="*/ 612993 h 1203543"/>
              <a:gd name="connsiteX25" fmla="*/ 1067282 w 1567396"/>
              <a:gd name="connsiteY25" fmla="*/ 565368 h 1203543"/>
              <a:gd name="connsiteX26" fmla="*/ 1114907 w 1567396"/>
              <a:gd name="connsiteY26" fmla="*/ 517743 h 1203543"/>
              <a:gd name="connsiteX27" fmla="*/ 1181582 w 1567396"/>
              <a:gd name="connsiteY27" fmla="*/ 441543 h 1203543"/>
              <a:gd name="connsiteX28" fmla="*/ 1229207 w 1567396"/>
              <a:gd name="connsiteY28" fmla="*/ 393918 h 1203543"/>
              <a:gd name="connsiteX29" fmla="*/ 1248257 w 1567396"/>
              <a:gd name="connsiteY29" fmla="*/ 365343 h 1203543"/>
              <a:gd name="connsiteX30" fmla="*/ 1276832 w 1567396"/>
              <a:gd name="connsiteY30" fmla="*/ 336768 h 1203543"/>
              <a:gd name="connsiteX31" fmla="*/ 1314932 w 1567396"/>
              <a:gd name="connsiteY31" fmla="*/ 279618 h 1203543"/>
              <a:gd name="connsiteX32" fmla="*/ 1353032 w 1567396"/>
              <a:gd name="connsiteY32" fmla="*/ 222468 h 1203543"/>
              <a:gd name="connsiteX33" fmla="*/ 1400657 w 1567396"/>
              <a:gd name="connsiteY33" fmla="*/ 165318 h 1203543"/>
              <a:gd name="connsiteX34" fmla="*/ 1476857 w 1567396"/>
              <a:gd name="connsiteY34" fmla="*/ 60543 h 1203543"/>
              <a:gd name="connsiteX35" fmla="*/ 1514957 w 1567396"/>
              <a:gd name="connsiteY35" fmla="*/ 41493 h 1203543"/>
              <a:gd name="connsiteX36" fmla="*/ 1567345 w 1567396"/>
              <a:gd name="connsiteY36" fmla="*/ 3393 h 1203543"/>
              <a:gd name="connsiteX37" fmla="*/ 1524482 w 1567396"/>
              <a:gd name="connsiteY37" fmla="*/ 136743 h 1203543"/>
              <a:gd name="connsiteX38" fmla="*/ 1514957 w 1567396"/>
              <a:gd name="connsiteY38" fmla="*/ 184368 h 1203543"/>
              <a:gd name="connsiteX39" fmla="*/ 1505432 w 1567396"/>
              <a:gd name="connsiteY39" fmla="*/ 222468 h 1203543"/>
              <a:gd name="connsiteX40" fmla="*/ 1495907 w 1567396"/>
              <a:gd name="connsiteY40" fmla="*/ 374868 h 1203543"/>
              <a:gd name="connsiteX41" fmla="*/ 1476857 w 1567396"/>
              <a:gd name="connsiteY41" fmla="*/ 460593 h 1203543"/>
              <a:gd name="connsiteX42" fmla="*/ 1457807 w 1567396"/>
              <a:gd name="connsiteY42" fmla="*/ 565368 h 1203543"/>
              <a:gd name="connsiteX43" fmla="*/ 1448282 w 1567396"/>
              <a:gd name="connsiteY43" fmla="*/ 593943 h 1203543"/>
              <a:gd name="connsiteX44" fmla="*/ 1438757 w 1567396"/>
              <a:gd name="connsiteY44" fmla="*/ 641568 h 1203543"/>
              <a:gd name="connsiteX45" fmla="*/ 1419707 w 1567396"/>
              <a:gd name="connsiteY45" fmla="*/ 698718 h 1203543"/>
              <a:gd name="connsiteX46" fmla="*/ 1410182 w 1567396"/>
              <a:gd name="connsiteY46" fmla="*/ 736818 h 1203543"/>
              <a:gd name="connsiteX47" fmla="*/ 1376845 w 1567396"/>
              <a:gd name="connsiteY47" fmla="*/ 779681 h 1203543"/>
              <a:gd name="connsiteX48" fmla="*/ 1333982 w 1567396"/>
              <a:gd name="connsiteY48" fmla="*/ 841593 h 1203543"/>
              <a:gd name="connsiteX49" fmla="*/ 1248257 w 1567396"/>
              <a:gd name="connsiteY49" fmla="*/ 1022568 h 1203543"/>
              <a:gd name="connsiteX50" fmla="*/ 1200632 w 1567396"/>
              <a:gd name="connsiteY50" fmla="*/ 1070193 h 1203543"/>
              <a:gd name="connsiteX51" fmla="*/ 1153007 w 1567396"/>
              <a:gd name="connsiteY51" fmla="*/ 1117818 h 1203543"/>
              <a:gd name="connsiteX52" fmla="*/ 1105382 w 1567396"/>
              <a:gd name="connsiteY52" fmla="*/ 1079718 h 1203543"/>
              <a:gd name="connsiteX53" fmla="*/ 1076807 w 1567396"/>
              <a:gd name="connsiteY53" fmla="*/ 1060668 h 1203543"/>
              <a:gd name="connsiteX54" fmla="*/ 1048232 w 1567396"/>
              <a:gd name="connsiteY54" fmla="*/ 1032093 h 1203543"/>
              <a:gd name="connsiteX55" fmla="*/ 991082 w 1567396"/>
              <a:gd name="connsiteY55" fmla="*/ 1003518 h 1203543"/>
              <a:gd name="connsiteX56" fmla="*/ 1057757 w 1567396"/>
              <a:gd name="connsiteY56" fmla="*/ 1170206 h 1203543"/>
              <a:gd name="connsiteX57" fmla="*/ 733907 w 1567396"/>
              <a:gd name="connsiteY57" fmla="*/ 1203543 h 1203543"/>
              <a:gd name="connsiteX58" fmla="*/ 705332 w 1567396"/>
              <a:gd name="connsiteY58" fmla="*/ 1165443 h 1203543"/>
              <a:gd name="connsiteX59" fmla="*/ 733907 w 1567396"/>
              <a:gd name="connsiteY59" fmla="*/ 1089243 h 1203543"/>
              <a:gd name="connsiteX60" fmla="*/ 781532 w 1567396"/>
              <a:gd name="connsiteY60" fmla="*/ 1022568 h 1203543"/>
              <a:gd name="connsiteX61" fmla="*/ 791057 w 1567396"/>
              <a:gd name="connsiteY61" fmla="*/ 993993 h 1203543"/>
              <a:gd name="connsiteX62" fmla="*/ 762482 w 1567396"/>
              <a:gd name="connsiteY62" fmla="*/ 1003518 h 1203543"/>
              <a:gd name="connsiteX63" fmla="*/ 705332 w 1567396"/>
              <a:gd name="connsiteY63" fmla="*/ 1032093 h 1203543"/>
              <a:gd name="connsiteX64" fmla="*/ 686282 w 1567396"/>
              <a:gd name="connsiteY64" fmla="*/ 1060668 h 1203543"/>
              <a:gd name="connsiteX65" fmla="*/ 657707 w 1567396"/>
              <a:gd name="connsiteY65" fmla="*/ 1070193 h 1203543"/>
              <a:gd name="connsiteX66" fmla="*/ 629132 w 1567396"/>
              <a:gd name="connsiteY66" fmla="*/ 1089243 h 1203543"/>
              <a:gd name="connsiteX67" fmla="*/ 581507 w 1567396"/>
              <a:gd name="connsiteY67" fmla="*/ 1079718 h 1203543"/>
              <a:gd name="connsiteX68" fmla="*/ 543407 w 1567396"/>
              <a:gd name="connsiteY68" fmla="*/ 1022568 h 1203543"/>
              <a:gd name="connsiteX69" fmla="*/ 514832 w 1567396"/>
              <a:gd name="connsiteY69" fmla="*/ 965418 h 1203543"/>
              <a:gd name="connsiteX70" fmla="*/ 495782 w 1567396"/>
              <a:gd name="connsiteY70" fmla="*/ 936843 h 1203543"/>
              <a:gd name="connsiteX71" fmla="*/ 486257 w 1567396"/>
              <a:gd name="connsiteY71" fmla="*/ 908268 h 1203543"/>
              <a:gd name="connsiteX72" fmla="*/ 467207 w 1567396"/>
              <a:gd name="connsiteY72" fmla="*/ 879693 h 1203543"/>
              <a:gd name="connsiteX73" fmla="*/ 448157 w 1567396"/>
              <a:gd name="connsiteY73" fmla="*/ 822543 h 1203543"/>
              <a:gd name="connsiteX74" fmla="*/ 419582 w 1567396"/>
              <a:gd name="connsiteY74" fmla="*/ 765393 h 1203543"/>
              <a:gd name="connsiteX75" fmla="*/ 400532 w 1567396"/>
              <a:gd name="connsiteY75" fmla="*/ 736818 h 1203543"/>
              <a:gd name="connsiteX76" fmla="*/ 381482 w 1567396"/>
              <a:gd name="connsiteY76" fmla="*/ 698718 h 1203543"/>
              <a:gd name="connsiteX77" fmla="*/ 362432 w 1567396"/>
              <a:gd name="connsiteY77" fmla="*/ 670143 h 1203543"/>
              <a:gd name="connsiteX78" fmla="*/ 352907 w 1567396"/>
              <a:gd name="connsiteY78" fmla="*/ 641568 h 1203543"/>
              <a:gd name="connsiteX79" fmla="*/ 333857 w 1567396"/>
              <a:gd name="connsiteY79" fmla="*/ 593943 h 1203543"/>
              <a:gd name="connsiteX80" fmla="*/ 324332 w 1567396"/>
              <a:gd name="connsiteY80" fmla="*/ 565368 h 1203543"/>
              <a:gd name="connsiteX81" fmla="*/ 286232 w 1567396"/>
              <a:gd name="connsiteY81" fmla="*/ 508218 h 1203543"/>
              <a:gd name="connsiteX82" fmla="*/ 257657 w 1567396"/>
              <a:gd name="connsiteY82" fmla="*/ 422493 h 1203543"/>
              <a:gd name="connsiteX83" fmla="*/ 248132 w 1567396"/>
              <a:gd name="connsiteY83" fmla="*/ 393918 h 1203543"/>
              <a:gd name="connsiteX84" fmla="*/ 229082 w 1567396"/>
              <a:gd name="connsiteY84" fmla="*/ 365343 h 1203543"/>
              <a:gd name="connsiteX85" fmla="*/ 482 w 1567396"/>
              <a:gd name="connsiteY85" fmla="*/ 303430 h 1203543"/>
              <a:gd name="connsiteX86" fmla="*/ 171932 w 1567396"/>
              <a:gd name="connsiteY86" fmla="*/ 70068 h 1203543"/>
              <a:gd name="connsiteX87" fmla="*/ 281470 w 1567396"/>
              <a:gd name="connsiteY87" fmla="*/ 108168 h 1203543"/>
              <a:gd name="connsiteX0" fmla="*/ 295757 w 1567396"/>
              <a:gd name="connsiteY0" fmla="*/ 122456 h 1203543"/>
              <a:gd name="connsiteX1" fmla="*/ 324332 w 1567396"/>
              <a:gd name="connsiteY1" fmla="*/ 174843 h 1203543"/>
              <a:gd name="connsiteX2" fmla="*/ 400532 w 1567396"/>
              <a:gd name="connsiteY2" fmla="*/ 289143 h 1203543"/>
              <a:gd name="connsiteX3" fmla="*/ 514832 w 1567396"/>
              <a:gd name="connsiteY3" fmla="*/ 432018 h 1203543"/>
              <a:gd name="connsiteX4" fmla="*/ 533882 w 1567396"/>
              <a:gd name="connsiteY4" fmla="*/ 460593 h 1203543"/>
              <a:gd name="connsiteX5" fmla="*/ 562457 w 1567396"/>
              <a:gd name="connsiteY5" fmla="*/ 489168 h 1203543"/>
              <a:gd name="connsiteX6" fmla="*/ 629132 w 1567396"/>
              <a:gd name="connsiteY6" fmla="*/ 565368 h 1203543"/>
              <a:gd name="connsiteX7" fmla="*/ 648182 w 1567396"/>
              <a:gd name="connsiteY7" fmla="*/ 593943 h 1203543"/>
              <a:gd name="connsiteX8" fmla="*/ 676757 w 1567396"/>
              <a:gd name="connsiteY8" fmla="*/ 603468 h 1203543"/>
              <a:gd name="connsiteX9" fmla="*/ 705332 w 1567396"/>
              <a:gd name="connsiteY9" fmla="*/ 622518 h 1203543"/>
              <a:gd name="connsiteX10" fmla="*/ 733907 w 1567396"/>
              <a:gd name="connsiteY10" fmla="*/ 603468 h 1203543"/>
              <a:gd name="connsiteX11" fmla="*/ 762482 w 1567396"/>
              <a:gd name="connsiteY11" fmla="*/ 546318 h 1203543"/>
              <a:gd name="connsiteX12" fmla="*/ 752957 w 1567396"/>
              <a:gd name="connsiteY12" fmla="*/ 517743 h 1203543"/>
              <a:gd name="connsiteX13" fmla="*/ 695807 w 1567396"/>
              <a:gd name="connsiteY13" fmla="*/ 498693 h 1203543"/>
              <a:gd name="connsiteX14" fmla="*/ 724382 w 1567396"/>
              <a:gd name="connsiteY14" fmla="*/ 479643 h 1203543"/>
              <a:gd name="connsiteX15" fmla="*/ 752957 w 1567396"/>
              <a:gd name="connsiteY15" fmla="*/ 470118 h 1203543"/>
              <a:gd name="connsiteX16" fmla="*/ 795820 w 1567396"/>
              <a:gd name="connsiteY16" fmla="*/ 398681 h 1203543"/>
              <a:gd name="connsiteX17" fmla="*/ 848207 w 1567396"/>
              <a:gd name="connsiteY17" fmla="*/ 379631 h 1203543"/>
              <a:gd name="connsiteX18" fmla="*/ 943457 w 1567396"/>
              <a:gd name="connsiteY18" fmla="*/ 393918 h 1203543"/>
              <a:gd name="connsiteX19" fmla="*/ 972032 w 1567396"/>
              <a:gd name="connsiteY19" fmla="*/ 446306 h 1203543"/>
              <a:gd name="connsiteX20" fmla="*/ 991082 w 1567396"/>
              <a:gd name="connsiteY20" fmla="*/ 489168 h 1203543"/>
              <a:gd name="connsiteX21" fmla="*/ 981557 w 1567396"/>
              <a:gd name="connsiteY21" fmla="*/ 517743 h 1203543"/>
              <a:gd name="connsiteX22" fmla="*/ 991082 w 1567396"/>
              <a:gd name="connsiteY22" fmla="*/ 574893 h 1203543"/>
              <a:gd name="connsiteX23" fmla="*/ 1000607 w 1567396"/>
              <a:gd name="connsiteY23" fmla="*/ 603468 h 1203543"/>
              <a:gd name="connsiteX24" fmla="*/ 1029182 w 1567396"/>
              <a:gd name="connsiteY24" fmla="*/ 612993 h 1203543"/>
              <a:gd name="connsiteX25" fmla="*/ 1067282 w 1567396"/>
              <a:gd name="connsiteY25" fmla="*/ 565368 h 1203543"/>
              <a:gd name="connsiteX26" fmla="*/ 1114907 w 1567396"/>
              <a:gd name="connsiteY26" fmla="*/ 517743 h 1203543"/>
              <a:gd name="connsiteX27" fmla="*/ 1181582 w 1567396"/>
              <a:gd name="connsiteY27" fmla="*/ 441543 h 1203543"/>
              <a:gd name="connsiteX28" fmla="*/ 1229207 w 1567396"/>
              <a:gd name="connsiteY28" fmla="*/ 393918 h 1203543"/>
              <a:gd name="connsiteX29" fmla="*/ 1248257 w 1567396"/>
              <a:gd name="connsiteY29" fmla="*/ 365343 h 1203543"/>
              <a:gd name="connsiteX30" fmla="*/ 1276832 w 1567396"/>
              <a:gd name="connsiteY30" fmla="*/ 336768 h 1203543"/>
              <a:gd name="connsiteX31" fmla="*/ 1314932 w 1567396"/>
              <a:gd name="connsiteY31" fmla="*/ 279618 h 1203543"/>
              <a:gd name="connsiteX32" fmla="*/ 1353032 w 1567396"/>
              <a:gd name="connsiteY32" fmla="*/ 222468 h 1203543"/>
              <a:gd name="connsiteX33" fmla="*/ 1400657 w 1567396"/>
              <a:gd name="connsiteY33" fmla="*/ 165318 h 1203543"/>
              <a:gd name="connsiteX34" fmla="*/ 1476857 w 1567396"/>
              <a:gd name="connsiteY34" fmla="*/ 60543 h 1203543"/>
              <a:gd name="connsiteX35" fmla="*/ 1514957 w 1567396"/>
              <a:gd name="connsiteY35" fmla="*/ 41493 h 1203543"/>
              <a:gd name="connsiteX36" fmla="*/ 1567345 w 1567396"/>
              <a:gd name="connsiteY36" fmla="*/ 3393 h 1203543"/>
              <a:gd name="connsiteX37" fmla="*/ 1524482 w 1567396"/>
              <a:gd name="connsiteY37" fmla="*/ 136743 h 1203543"/>
              <a:gd name="connsiteX38" fmla="*/ 1514957 w 1567396"/>
              <a:gd name="connsiteY38" fmla="*/ 184368 h 1203543"/>
              <a:gd name="connsiteX39" fmla="*/ 1505432 w 1567396"/>
              <a:gd name="connsiteY39" fmla="*/ 222468 h 1203543"/>
              <a:gd name="connsiteX40" fmla="*/ 1495907 w 1567396"/>
              <a:gd name="connsiteY40" fmla="*/ 374868 h 1203543"/>
              <a:gd name="connsiteX41" fmla="*/ 1476857 w 1567396"/>
              <a:gd name="connsiteY41" fmla="*/ 460593 h 1203543"/>
              <a:gd name="connsiteX42" fmla="*/ 1457807 w 1567396"/>
              <a:gd name="connsiteY42" fmla="*/ 565368 h 1203543"/>
              <a:gd name="connsiteX43" fmla="*/ 1448282 w 1567396"/>
              <a:gd name="connsiteY43" fmla="*/ 593943 h 1203543"/>
              <a:gd name="connsiteX44" fmla="*/ 1438757 w 1567396"/>
              <a:gd name="connsiteY44" fmla="*/ 641568 h 1203543"/>
              <a:gd name="connsiteX45" fmla="*/ 1419707 w 1567396"/>
              <a:gd name="connsiteY45" fmla="*/ 698718 h 1203543"/>
              <a:gd name="connsiteX46" fmla="*/ 1410182 w 1567396"/>
              <a:gd name="connsiteY46" fmla="*/ 736818 h 1203543"/>
              <a:gd name="connsiteX47" fmla="*/ 1376845 w 1567396"/>
              <a:gd name="connsiteY47" fmla="*/ 779681 h 1203543"/>
              <a:gd name="connsiteX48" fmla="*/ 1333982 w 1567396"/>
              <a:gd name="connsiteY48" fmla="*/ 841593 h 1203543"/>
              <a:gd name="connsiteX49" fmla="*/ 1248257 w 1567396"/>
              <a:gd name="connsiteY49" fmla="*/ 1022568 h 1203543"/>
              <a:gd name="connsiteX50" fmla="*/ 1200632 w 1567396"/>
              <a:gd name="connsiteY50" fmla="*/ 1070193 h 1203543"/>
              <a:gd name="connsiteX51" fmla="*/ 1153007 w 1567396"/>
              <a:gd name="connsiteY51" fmla="*/ 1117818 h 1203543"/>
              <a:gd name="connsiteX52" fmla="*/ 1105382 w 1567396"/>
              <a:gd name="connsiteY52" fmla="*/ 1079718 h 1203543"/>
              <a:gd name="connsiteX53" fmla="*/ 1076807 w 1567396"/>
              <a:gd name="connsiteY53" fmla="*/ 1060668 h 1203543"/>
              <a:gd name="connsiteX54" fmla="*/ 1048232 w 1567396"/>
              <a:gd name="connsiteY54" fmla="*/ 1032093 h 1203543"/>
              <a:gd name="connsiteX55" fmla="*/ 991082 w 1567396"/>
              <a:gd name="connsiteY55" fmla="*/ 1003518 h 1203543"/>
              <a:gd name="connsiteX56" fmla="*/ 1057757 w 1567396"/>
              <a:gd name="connsiteY56" fmla="*/ 1170206 h 1203543"/>
              <a:gd name="connsiteX57" fmla="*/ 733907 w 1567396"/>
              <a:gd name="connsiteY57" fmla="*/ 1203543 h 1203543"/>
              <a:gd name="connsiteX58" fmla="*/ 705332 w 1567396"/>
              <a:gd name="connsiteY58" fmla="*/ 1165443 h 1203543"/>
              <a:gd name="connsiteX59" fmla="*/ 733907 w 1567396"/>
              <a:gd name="connsiteY59" fmla="*/ 1089243 h 1203543"/>
              <a:gd name="connsiteX60" fmla="*/ 781532 w 1567396"/>
              <a:gd name="connsiteY60" fmla="*/ 1022568 h 1203543"/>
              <a:gd name="connsiteX61" fmla="*/ 791057 w 1567396"/>
              <a:gd name="connsiteY61" fmla="*/ 993993 h 1203543"/>
              <a:gd name="connsiteX62" fmla="*/ 762482 w 1567396"/>
              <a:gd name="connsiteY62" fmla="*/ 1003518 h 1203543"/>
              <a:gd name="connsiteX63" fmla="*/ 705332 w 1567396"/>
              <a:gd name="connsiteY63" fmla="*/ 1032093 h 1203543"/>
              <a:gd name="connsiteX64" fmla="*/ 686282 w 1567396"/>
              <a:gd name="connsiteY64" fmla="*/ 1060668 h 1203543"/>
              <a:gd name="connsiteX65" fmla="*/ 657707 w 1567396"/>
              <a:gd name="connsiteY65" fmla="*/ 1070193 h 1203543"/>
              <a:gd name="connsiteX66" fmla="*/ 629132 w 1567396"/>
              <a:gd name="connsiteY66" fmla="*/ 1089243 h 1203543"/>
              <a:gd name="connsiteX67" fmla="*/ 581507 w 1567396"/>
              <a:gd name="connsiteY67" fmla="*/ 1079718 h 1203543"/>
              <a:gd name="connsiteX68" fmla="*/ 543407 w 1567396"/>
              <a:gd name="connsiteY68" fmla="*/ 1022568 h 1203543"/>
              <a:gd name="connsiteX69" fmla="*/ 514832 w 1567396"/>
              <a:gd name="connsiteY69" fmla="*/ 965418 h 1203543"/>
              <a:gd name="connsiteX70" fmla="*/ 495782 w 1567396"/>
              <a:gd name="connsiteY70" fmla="*/ 936843 h 1203543"/>
              <a:gd name="connsiteX71" fmla="*/ 486257 w 1567396"/>
              <a:gd name="connsiteY71" fmla="*/ 908268 h 1203543"/>
              <a:gd name="connsiteX72" fmla="*/ 467207 w 1567396"/>
              <a:gd name="connsiteY72" fmla="*/ 879693 h 1203543"/>
              <a:gd name="connsiteX73" fmla="*/ 448157 w 1567396"/>
              <a:gd name="connsiteY73" fmla="*/ 822543 h 1203543"/>
              <a:gd name="connsiteX74" fmla="*/ 419582 w 1567396"/>
              <a:gd name="connsiteY74" fmla="*/ 765393 h 1203543"/>
              <a:gd name="connsiteX75" fmla="*/ 400532 w 1567396"/>
              <a:gd name="connsiteY75" fmla="*/ 736818 h 1203543"/>
              <a:gd name="connsiteX76" fmla="*/ 381482 w 1567396"/>
              <a:gd name="connsiteY76" fmla="*/ 698718 h 1203543"/>
              <a:gd name="connsiteX77" fmla="*/ 362432 w 1567396"/>
              <a:gd name="connsiteY77" fmla="*/ 670143 h 1203543"/>
              <a:gd name="connsiteX78" fmla="*/ 352907 w 1567396"/>
              <a:gd name="connsiteY78" fmla="*/ 641568 h 1203543"/>
              <a:gd name="connsiteX79" fmla="*/ 333857 w 1567396"/>
              <a:gd name="connsiteY79" fmla="*/ 593943 h 1203543"/>
              <a:gd name="connsiteX80" fmla="*/ 324332 w 1567396"/>
              <a:gd name="connsiteY80" fmla="*/ 565368 h 1203543"/>
              <a:gd name="connsiteX81" fmla="*/ 286232 w 1567396"/>
              <a:gd name="connsiteY81" fmla="*/ 508218 h 1203543"/>
              <a:gd name="connsiteX82" fmla="*/ 257657 w 1567396"/>
              <a:gd name="connsiteY82" fmla="*/ 422493 h 1203543"/>
              <a:gd name="connsiteX83" fmla="*/ 229082 w 1567396"/>
              <a:gd name="connsiteY83" fmla="*/ 365343 h 1203543"/>
              <a:gd name="connsiteX84" fmla="*/ 482 w 1567396"/>
              <a:gd name="connsiteY84" fmla="*/ 303430 h 1203543"/>
              <a:gd name="connsiteX85" fmla="*/ 171932 w 1567396"/>
              <a:gd name="connsiteY85" fmla="*/ 70068 h 1203543"/>
              <a:gd name="connsiteX86" fmla="*/ 281470 w 1567396"/>
              <a:gd name="connsiteY86" fmla="*/ 108168 h 1203543"/>
              <a:gd name="connsiteX0" fmla="*/ 296300 w 1567939"/>
              <a:gd name="connsiteY0" fmla="*/ 122456 h 1203543"/>
              <a:gd name="connsiteX1" fmla="*/ 324875 w 1567939"/>
              <a:gd name="connsiteY1" fmla="*/ 174843 h 1203543"/>
              <a:gd name="connsiteX2" fmla="*/ 401075 w 1567939"/>
              <a:gd name="connsiteY2" fmla="*/ 289143 h 1203543"/>
              <a:gd name="connsiteX3" fmla="*/ 515375 w 1567939"/>
              <a:gd name="connsiteY3" fmla="*/ 432018 h 1203543"/>
              <a:gd name="connsiteX4" fmla="*/ 534425 w 1567939"/>
              <a:gd name="connsiteY4" fmla="*/ 460593 h 1203543"/>
              <a:gd name="connsiteX5" fmla="*/ 563000 w 1567939"/>
              <a:gd name="connsiteY5" fmla="*/ 489168 h 1203543"/>
              <a:gd name="connsiteX6" fmla="*/ 629675 w 1567939"/>
              <a:gd name="connsiteY6" fmla="*/ 565368 h 1203543"/>
              <a:gd name="connsiteX7" fmla="*/ 648725 w 1567939"/>
              <a:gd name="connsiteY7" fmla="*/ 593943 h 1203543"/>
              <a:gd name="connsiteX8" fmla="*/ 677300 w 1567939"/>
              <a:gd name="connsiteY8" fmla="*/ 603468 h 1203543"/>
              <a:gd name="connsiteX9" fmla="*/ 705875 w 1567939"/>
              <a:gd name="connsiteY9" fmla="*/ 622518 h 1203543"/>
              <a:gd name="connsiteX10" fmla="*/ 734450 w 1567939"/>
              <a:gd name="connsiteY10" fmla="*/ 603468 h 1203543"/>
              <a:gd name="connsiteX11" fmla="*/ 763025 w 1567939"/>
              <a:gd name="connsiteY11" fmla="*/ 546318 h 1203543"/>
              <a:gd name="connsiteX12" fmla="*/ 753500 w 1567939"/>
              <a:gd name="connsiteY12" fmla="*/ 517743 h 1203543"/>
              <a:gd name="connsiteX13" fmla="*/ 696350 w 1567939"/>
              <a:gd name="connsiteY13" fmla="*/ 498693 h 1203543"/>
              <a:gd name="connsiteX14" fmla="*/ 724925 w 1567939"/>
              <a:gd name="connsiteY14" fmla="*/ 479643 h 1203543"/>
              <a:gd name="connsiteX15" fmla="*/ 753500 w 1567939"/>
              <a:gd name="connsiteY15" fmla="*/ 470118 h 1203543"/>
              <a:gd name="connsiteX16" fmla="*/ 796363 w 1567939"/>
              <a:gd name="connsiteY16" fmla="*/ 398681 h 1203543"/>
              <a:gd name="connsiteX17" fmla="*/ 848750 w 1567939"/>
              <a:gd name="connsiteY17" fmla="*/ 379631 h 1203543"/>
              <a:gd name="connsiteX18" fmla="*/ 944000 w 1567939"/>
              <a:gd name="connsiteY18" fmla="*/ 393918 h 1203543"/>
              <a:gd name="connsiteX19" fmla="*/ 972575 w 1567939"/>
              <a:gd name="connsiteY19" fmla="*/ 446306 h 1203543"/>
              <a:gd name="connsiteX20" fmla="*/ 991625 w 1567939"/>
              <a:gd name="connsiteY20" fmla="*/ 489168 h 1203543"/>
              <a:gd name="connsiteX21" fmla="*/ 982100 w 1567939"/>
              <a:gd name="connsiteY21" fmla="*/ 517743 h 1203543"/>
              <a:gd name="connsiteX22" fmla="*/ 991625 w 1567939"/>
              <a:gd name="connsiteY22" fmla="*/ 574893 h 1203543"/>
              <a:gd name="connsiteX23" fmla="*/ 1001150 w 1567939"/>
              <a:gd name="connsiteY23" fmla="*/ 603468 h 1203543"/>
              <a:gd name="connsiteX24" fmla="*/ 1029725 w 1567939"/>
              <a:gd name="connsiteY24" fmla="*/ 612993 h 1203543"/>
              <a:gd name="connsiteX25" fmla="*/ 1067825 w 1567939"/>
              <a:gd name="connsiteY25" fmla="*/ 565368 h 1203543"/>
              <a:gd name="connsiteX26" fmla="*/ 1115450 w 1567939"/>
              <a:gd name="connsiteY26" fmla="*/ 517743 h 1203543"/>
              <a:gd name="connsiteX27" fmla="*/ 1182125 w 1567939"/>
              <a:gd name="connsiteY27" fmla="*/ 441543 h 1203543"/>
              <a:gd name="connsiteX28" fmla="*/ 1229750 w 1567939"/>
              <a:gd name="connsiteY28" fmla="*/ 393918 h 1203543"/>
              <a:gd name="connsiteX29" fmla="*/ 1248800 w 1567939"/>
              <a:gd name="connsiteY29" fmla="*/ 365343 h 1203543"/>
              <a:gd name="connsiteX30" fmla="*/ 1277375 w 1567939"/>
              <a:gd name="connsiteY30" fmla="*/ 336768 h 1203543"/>
              <a:gd name="connsiteX31" fmla="*/ 1315475 w 1567939"/>
              <a:gd name="connsiteY31" fmla="*/ 279618 h 1203543"/>
              <a:gd name="connsiteX32" fmla="*/ 1353575 w 1567939"/>
              <a:gd name="connsiteY32" fmla="*/ 222468 h 1203543"/>
              <a:gd name="connsiteX33" fmla="*/ 1401200 w 1567939"/>
              <a:gd name="connsiteY33" fmla="*/ 165318 h 1203543"/>
              <a:gd name="connsiteX34" fmla="*/ 1477400 w 1567939"/>
              <a:gd name="connsiteY34" fmla="*/ 60543 h 1203543"/>
              <a:gd name="connsiteX35" fmla="*/ 1515500 w 1567939"/>
              <a:gd name="connsiteY35" fmla="*/ 41493 h 1203543"/>
              <a:gd name="connsiteX36" fmla="*/ 1567888 w 1567939"/>
              <a:gd name="connsiteY36" fmla="*/ 3393 h 1203543"/>
              <a:gd name="connsiteX37" fmla="*/ 1525025 w 1567939"/>
              <a:gd name="connsiteY37" fmla="*/ 136743 h 1203543"/>
              <a:gd name="connsiteX38" fmla="*/ 1515500 w 1567939"/>
              <a:gd name="connsiteY38" fmla="*/ 184368 h 1203543"/>
              <a:gd name="connsiteX39" fmla="*/ 1505975 w 1567939"/>
              <a:gd name="connsiteY39" fmla="*/ 222468 h 1203543"/>
              <a:gd name="connsiteX40" fmla="*/ 1496450 w 1567939"/>
              <a:gd name="connsiteY40" fmla="*/ 374868 h 1203543"/>
              <a:gd name="connsiteX41" fmla="*/ 1477400 w 1567939"/>
              <a:gd name="connsiteY41" fmla="*/ 460593 h 1203543"/>
              <a:gd name="connsiteX42" fmla="*/ 1458350 w 1567939"/>
              <a:gd name="connsiteY42" fmla="*/ 565368 h 1203543"/>
              <a:gd name="connsiteX43" fmla="*/ 1448825 w 1567939"/>
              <a:gd name="connsiteY43" fmla="*/ 593943 h 1203543"/>
              <a:gd name="connsiteX44" fmla="*/ 1439300 w 1567939"/>
              <a:gd name="connsiteY44" fmla="*/ 641568 h 1203543"/>
              <a:gd name="connsiteX45" fmla="*/ 1420250 w 1567939"/>
              <a:gd name="connsiteY45" fmla="*/ 698718 h 1203543"/>
              <a:gd name="connsiteX46" fmla="*/ 1410725 w 1567939"/>
              <a:gd name="connsiteY46" fmla="*/ 736818 h 1203543"/>
              <a:gd name="connsiteX47" fmla="*/ 1377388 w 1567939"/>
              <a:gd name="connsiteY47" fmla="*/ 779681 h 1203543"/>
              <a:gd name="connsiteX48" fmla="*/ 1334525 w 1567939"/>
              <a:gd name="connsiteY48" fmla="*/ 841593 h 1203543"/>
              <a:gd name="connsiteX49" fmla="*/ 1248800 w 1567939"/>
              <a:gd name="connsiteY49" fmla="*/ 1022568 h 1203543"/>
              <a:gd name="connsiteX50" fmla="*/ 1201175 w 1567939"/>
              <a:gd name="connsiteY50" fmla="*/ 1070193 h 1203543"/>
              <a:gd name="connsiteX51" fmla="*/ 1153550 w 1567939"/>
              <a:gd name="connsiteY51" fmla="*/ 1117818 h 1203543"/>
              <a:gd name="connsiteX52" fmla="*/ 1105925 w 1567939"/>
              <a:gd name="connsiteY52" fmla="*/ 1079718 h 1203543"/>
              <a:gd name="connsiteX53" fmla="*/ 1077350 w 1567939"/>
              <a:gd name="connsiteY53" fmla="*/ 1060668 h 1203543"/>
              <a:gd name="connsiteX54" fmla="*/ 1048775 w 1567939"/>
              <a:gd name="connsiteY54" fmla="*/ 1032093 h 1203543"/>
              <a:gd name="connsiteX55" fmla="*/ 991625 w 1567939"/>
              <a:gd name="connsiteY55" fmla="*/ 1003518 h 1203543"/>
              <a:gd name="connsiteX56" fmla="*/ 1058300 w 1567939"/>
              <a:gd name="connsiteY56" fmla="*/ 1170206 h 1203543"/>
              <a:gd name="connsiteX57" fmla="*/ 734450 w 1567939"/>
              <a:gd name="connsiteY57" fmla="*/ 1203543 h 1203543"/>
              <a:gd name="connsiteX58" fmla="*/ 705875 w 1567939"/>
              <a:gd name="connsiteY58" fmla="*/ 1165443 h 1203543"/>
              <a:gd name="connsiteX59" fmla="*/ 734450 w 1567939"/>
              <a:gd name="connsiteY59" fmla="*/ 1089243 h 1203543"/>
              <a:gd name="connsiteX60" fmla="*/ 782075 w 1567939"/>
              <a:gd name="connsiteY60" fmla="*/ 1022568 h 1203543"/>
              <a:gd name="connsiteX61" fmla="*/ 791600 w 1567939"/>
              <a:gd name="connsiteY61" fmla="*/ 993993 h 1203543"/>
              <a:gd name="connsiteX62" fmla="*/ 763025 w 1567939"/>
              <a:gd name="connsiteY62" fmla="*/ 1003518 h 1203543"/>
              <a:gd name="connsiteX63" fmla="*/ 705875 w 1567939"/>
              <a:gd name="connsiteY63" fmla="*/ 1032093 h 1203543"/>
              <a:gd name="connsiteX64" fmla="*/ 686825 w 1567939"/>
              <a:gd name="connsiteY64" fmla="*/ 1060668 h 1203543"/>
              <a:gd name="connsiteX65" fmla="*/ 658250 w 1567939"/>
              <a:gd name="connsiteY65" fmla="*/ 1070193 h 1203543"/>
              <a:gd name="connsiteX66" fmla="*/ 629675 w 1567939"/>
              <a:gd name="connsiteY66" fmla="*/ 1089243 h 1203543"/>
              <a:gd name="connsiteX67" fmla="*/ 582050 w 1567939"/>
              <a:gd name="connsiteY67" fmla="*/ 1079718 h 1203543"/>
              <a:gd name="connsiteX68" fmla="*/ 543950 w 1567939"/>
              <a:gd name="connsiteY68" fmla="*/ 1022568 h 1203543"/>
              <a:gd name="connsiteX69" fmla="*/ 515375 w 1567939"/>
              <a:gd name="connsiteY69" fmla="*/ 965418 h 1203543"/>
              <a:gd name="connsiteX70" fmla="*/ 496325 w 1567939"/>
              <a:gd name="connsiteY70" fmla="*/ 936843 h 1203543"/>
              <a:gd name="connsiteX71" fmla="*/ 486800 w 1567939"/>
              <a:gd name="connsiteY71" fmla="*/ 908268 h 1203543"/>
              <a:gd name="connsiteX72" fmla="*/ 467750 w 1567939"/>
              <a:gd name="connsiteY72" fmla="*/ 879693 h 1203543"/>
              <a:gd name="connsiteX73" fmla="*/ 448700 w 1567939"/>
              <a:gd name="connsiteY73" fmla="*/ 822543 h 1203543"/>
              <a:gd name="connsiteX74" fmla="*/ 420125 w 1567939"/>
              <a:gd name="connsiteY74" fmla="*/ 765393 h 1203543"/>
              <a:gd name="connsiteX75" fmla="*/ 401075 w 1567939"/>
              <a:gd name="connsiteY75" fmla="*/ 736818 h 1203543"/>
              <a:gd name="connsiteX76" fmla="*/ 382025 w 1567939"/>
              <a:gd name="connsiteY76" fmla="*/ 698718 h 1203543"/>
              <a:gd name="connsiteX77" fmla="*/ 362975 w 1567939"/>
              <a:gd name="connsiteY77" fmla="*/ 670143 h 1203543"/>
              <a:gd name="connsiteX78" fmla="*/ 353450 w 1567939"/>
              <a:gd name="connsiteY78" fmla="*/ 641568 h 1203543"/>
              <a:gd name="connsiteX79" fmla="*/ 334400 w 1567939"/>
              <a:gd name="connsiteY79" fmla="*/ 593943 h 1203543"/>
              <a:gd name="connsiteX80" fmla="*/ 324875 w 1567939"/>
              <a:gd name="connsiteY80" fmla="*/ 565368 h 1203543"/>
              <a:gd name="connsiteX81" fmla="*/ 286775 w 1567939"/>
              <a:gd name="connsiteY81" fmla="*/ 508218 h 1203543"/>
              <a:gd name="connsiteX82" fmla="*/ 258200 w 1567939"/>
              <a:gd name="connsiteY82" fmla="*/ 422493 h 1203543"/>
              <a:gd name="connsiteX83" fmla="*/ 1025 w 1567939"/>
              <a:gd name="connsiteY83" fmla="*/ 303430 h 1203543"/>
              <a:gd name="connsiteX84" fmla="*/ 172475 w 1567939"/>
              <a:gd name="connsiteY84" fmla="*/ 70068 h 1203543"/>
              <a:gd name="connsiteX85" fmla="*/ 282013 w 1567939"/>
              <a:gd name="connsiteY85" fmla="*/ 108168 h 1203543"/>
              <a:gd name="connsiteX0" fmla="*/ 297003 w 1568642"/>
              <a:gd name="connsiteY0" fmla="*/ 122456 h 1203543"/>
              <a:gd name="connsiteX1" fmla="*/ 325578 w 1568642"/>
              <a:gd name="connsiteY1" fmla="*/ 174843 h 1203543"/>
              <a:gd name="connsiteX2" fmla="*/ 401778 w 1568642"/>
              <a:gd name="connsiteY2" fmla="*/ 289143 h 1203543"/>
              <a:gd name="connsiteX3" fmla="*/ 516078 w 1568642"/>
              <a:gd name="connsiteY3" fmla="*/ 432018 h 1203543"/>
              <a:gd name="connsiteX4" fmla="*/ 535128 w 1568642"/>
              <a:gd name="connsiteY4" fmla="*/ 460593 h 1203543"/>
              <a:gd name="connsiteX5" fmla="*/ 563703 w 1568642"/>
              <a:gd name="connsiteY5" fmla="*/ 489168 h 1203543"/>
              <a:gd name="connsiteX6" fmla="*/ 630378 w 1568642"/>
              <a:gd name="connsiteY6" fmla="*/ 565368 h 1203543"/>
              <a:gd name="connsiteX7" fmla="*/ 649428 w 1568642"/>
              <a:gd name="connsiteY7" fmla="*/ 593943 h 1203543"/>
              <a:gd name="connsiteX8" fmla="*/ 678003 w 1568642"/>
              <a:gd name="connsiteY8" fmla="*/ 603468 h 1203543"/>
              <a:gd name="connsiteX9" fmla="*/ 706578 w 1568642"/>
              <a:gd name="connsiteY9" fmla="*/ 622518 h 1203543"/>
              <a:gd name="connsiteX10" fmla="*/ 735153 w 1568642"/>
              <a:gd name="connsiteY10" fmla="*/ 603468 h 1203543"/>
              <a:gd name="connsiteX11" fmla="*/ 763728 w 1568642"/>
              <a:gd name="connsiteY11" fmla="*/ 546318 h 1203543"/>
              <a:gd name="connsiteX12" fmla="*/ 754203 w 1568642"/>
              <a:gd name="connsiteY12" fmla="*/ 517743 h 1203543"/>
              <a:gd name="connsiteX13" fmla="*/ 697053 w 1568642"/>
              <a:gd name="connsiteY13" fmla="*/ 498693 h 1203543"/>
              <a:gd name="connsiteX14" fmla="*/ 725628 w 1568642"/>
              <a:gd name="connsiteY14" fmla="*/ 479643 h 1203543"/>
              <a:gd name="connsiteX15" fmla="*/ 754203 w 1568642"/>
              <a:gd name="connsiteY15" fmla="*/ 470118 h 1203543"/>
              <a:gd name="connsiteX16" fmla="*/ 797066 w 1568642"/>
              <a:gd name="connsiteY16" fmla="*/ 398681 h 1203543"/>
              <a:gd name="connsiteX17" fmla="*/ 849453 w 1568642"/>
              <a:gd name="connsiteY17" fmla="*/ 379631 h 1203543"/>
              <a:gd name="connsiteX18" fmla="*/ 944703 w 1568642"/>
              <a:gd name="connsiteY18" fmla="*/ 393918 h 1203543"/>
              <a:gd name="connsiteX19" fmla="*/ 973278 w 1568642"/>
              <a:gd name="connsiteY19" fmla="*/ 446306 h 1203543"/>
              <a:gd name="connsiteX20" fmla="*/ 992328 w 1568642"/>
              <a:gd name="connsiteY20" fmla="*/ 489168 h 1203543"/>
              <a:gd name="connsiteX21" fmla="*/ 982803 w 1568642"/>
              <a:gd name="connsiteY21" fmla="*/ 517743 h 1203543"/>
              <a:gd name="connsiteX22" fmla="*/ 992328 w 1568642"/>
              <a:gd name="connsiteY22" fmla="*/ 574893 h 1203543"/>
              <a:gd name="connsiteX23" fmla="*/ 1001853 w 1568642"/>
              <a:gd name="connsiteY23" fmla="*/ 603468 h 1203543"/>
              <a:gd name="connsiteX24" fmla="*/ 1030428 w 1568642"/>
              <a:gd name="connsiteY24" fmla="*/ 612993 h 1203543"/>
              <a:gd name="connsiteX25" fmla="*/ 1068528 w 1568642"/>
              <a:gd name="connsiteY25" fmla="*/ 565368 h 1203543"/>
              <a:gd name="connsiteX26" fmla="*/ 1116153 w 1568642"/>
              <a:gd name="connsiteY26" fmla="*/ 517743 h 1203543"/>
              <a:gd name="connsiteX27" fmla="*/ 1182828 w 1568642"/>
              <a:gd name="connsiteY27" fmla="*/ 441543 h 1203543"/>
              <a:gd name="connsiteX28" fmla="*/ 1230453 w 1568642"/>
              <a:gd name="connsiteY28" fmla="*/ 393918 h 1203543"/>
              <a:gd name="connsiteX29" fmla="*/ 1249503 w 1568642"/>
              <a:gd name="connsiteY29" fmla="*/ 365343 h 1203543"/>
              <a:gd name="connsiteX30" fmla="*/ 1278078 w 1568642"/>
              <a:gd name="connsiteY30" fmla="*/ 336768 h 1203543"/>
              <a:gd name="connsiteX31" fmla="*/ 1316178 w 1568642"/>
              <a:gd name="connsiteY31" fmla="*/ 279618 h 1203543"/>
              <a:gd name="connsiteX32" fmla="*/ 1354278 w 1568642"/>
              <a:gd name="connsiteY32" fmla="*/ 222468 h 1203543"/>
              <a:gd name="connsiteX33" fmla="*/ 1401903 w 1568642"/>
              <a:gd name="connsiteY33" fmla="*/ 165318 h 1203543"/>
              <a:gd name="connsiteX34" fmla="*/ 1478103 w 1568642"/>
              <a:gd name="connsiteY34" fmla="*/ 60543 h 1203543"/>
              <a:gd name="connsiteX35" fmla="*/ 1516203 w 1568642"/>
              <a:gd name="connsiteY35" fmla="*/ 41493 h 1203543"/>
              <a:gd name="connsiteX36" fmla="*/ 1568591 w 1568642"/>
              <a:gd name="connsiteY36" fmla="*/ 3393 h 1203543"/>
              <a:gd name="connsiteX37" fmla="*/ 1525728 w 1568642"/>
              <a:gd name="connsiteY37" fmla="*/ 136743 h 1203543"/>
              <a:gd name="connsiteX38" fmla="*/ 1516203 w 1568642"/>
              <a:gd name="connsiteY38" fmla="*/ 184368 h 1203543"/>
              <a:gd name="connsiteX39" fmla="*/ 1506678 w 1568642"/>
              <a:gd name="connsiteY39" fmla="*/ 222468 h 1203543"/>
              <a:gd name="connsiteX40" fmla="*/ 1497153 w 1568642"/>
              <a:gd name="connsiteY40" fmla="*/ 374868 h 1203543"/>
              <a:gd name="connsiteX41" fmla="*/ 1478103 w 1568642"/>
              <a:gd name="connsiteY41" fmla="*/ 460593 h 1203543"/>
              <a:gd name="connsiteX42" fmla="*/ 1459053 w 1568642"/>
              <a:gd name="connsiteY42" fmla="*/ 565368 h 1203543"/>
              <a:gd name="connsiteX43" fmla="*/ 1449528 w 1568642"/>
              <a:gd name="connsiteY43" fmla="*/ 593943 h 1203543"/>
              <a:gd name="connsiteX44" fmla="*/ 1440003 w 1568642"/>
              <a:gd name="connsiteY44" fmla="*/ 641568 h 1203543"/>
              <a:gd name="connsiteX45" fmla="*/ 1420953 w 1568642"/>
              <a:gd name="connsiteY45" fmla="*/ 698718 h 1203543"/>
              <a:gd name="connsiteX46" fmla="*/ 1411428 w 1568642"/>
              <a:gd name="connsiteY46" fmla="*/ 736818 h 1203543"/>
              <a:gd name="connsiteX47" fmla="*/ 1378091 w 1568642"/>
              <a:gd name="connsiteY47" fmla="*/ 779681 h 1203543"/>
              <a:gd name="connsiteX48" fmla="*/ 1335228 w 1568642"/>
              <a:gd name="connsiteY48" fmla="*/ 841593 h 1203543"/>
              <a:gd name="connsiteX49" fmla="*/ 1249503 w 1568642"/>
              <a:gd name="connsiteY49" fmla="*/ 1022568 h 1203543"/>
              <a:gd name="connsiteX50" fmla="*/ 1201878 w 1568642"/>
              <a:gd name="connsiteY50" fmla="*/ 1070193 h 1203543"/>
              <a:gd name="connsiteX51" fmla="*/ 1154253 w 1568642"/>
              <a:gd name="connsiteY51" fmla="*/ 1117818 h 1203543"/>
              <a:gd name="connsiteX52" fmla="*/ 1106628 w 1568642"/>
              <a:gd name="connsiteY52" fmla="*/ 1079718 h 1203543"/>
              <a:gd name="connsiteX53" fmla="*/ 1078053 w 1568642"/>
              <a:gd name="connsiteY53" fmla="*/ 1060668 h 1203543"/>
              <a:gd name="connsiteX54" fmla="*/ 1049478 w 1568642"/>
              <a:gd name="connsiteY54" fmla="*/ 1032093 h 1203543"/>
              <a:gd name="connsiteX55" fmla="*/ 992328 w 1568642"/>
              <a:gd name="connsiteY55" fmla="*/ 1003518 h 1203543"/>
              <a:gd name="connsiteX56" fmla="*/ 1059003 w 1568642"/>
              <a:gd name="connsiteY56" fmla="*/ 1170206 h 1203543"/>
              <a:gd name="connsiteX57" fmla="*/ 735153 w 1568642"/>
              <a:gd name="connsiteY57" fmla="*/ 1203543 h 1203543"/>
              <a:gd name="connsiteX58" fmla="*/ 706578 w 1568642"/>
              <a:gd name="connsiteY58" fmla="*/ 1165443 h 1203543"/>
              <a:gd name="connsiteX59" fmla="*/ 735153 w 1568642"/>
              <a:gd name="connsiteY59" fmla="*/ 1089243 h 1203543"/>
              <a:gd name="connsiteX60" fmla="*/ 782778 w 1568642"/>
              <a:gd name="connsiteY60" fmla="*/ 1022568 h 1203543"/>
              <a:gd name="connsiteX61" fmla="*/ 792303 w 1568642"/>
              <a:gd name="connsiteY61" fmla="*/ 993993 h 1203543"/>
              <a:gd name="connsiteX62" fmla="*/ 763728 w 1568642"/>
              <a:gd name="connsiteY62" fmla="*/ 1003518 h 1203543"/>
              <a:gd name="connsiteX63" fmla="*/ 706578 w 1568642"/>
              <a:gd name="connsiteY63" fmla="*/ 1032093 h 1203543"/>
              <a:gd name="connsiteX64" fmla="*/ 687528 w 1568642"/>
              <a:gd name="connsiteY64" fmla="*/ 1060668 h 1203543"/>
              <a:gd name="connsiteX65" fmla="*/ 658953 w 1568642"/>
              <a:gd name="connsiteY65" fmla="*/ 1070193 h 1203543"/>
              <a:gd name="connsiteX66" fmla="*/ 630378 w 1568642"/>
              <a:gd name="connsiteY66" fmla="*/ 1089243 h 1203543"/>
              <a:gd name="connsiteX67" fmla="*/ 582753 w 1568642"/>
              <a:gd name="connsiteY67" fmla="*/ 1079718 h 1203543"/>
              <a:gd name="connsiteX68" fmla="*/ 544653 w 1568642"/>
              <a:gd name="connsiteY68" fmla="*/ 1022568 h 1203543"/>
              <a:gd name="connsiteX69" fmla="*/ 516078 w 1568642"/>
              <a:gd name="connsiteY69" fmla="*/ 965418 h 1203543"/>
              <a:gd name="connsiteX70" fmla="*/ 497028 w 1568642"/>
              <a:gd name="connsiteY70" fmla="*/ 936843 h 1203543"/>
              <a:gd name="connsiteX71" fmla="*/ 487503 w 1568642"/>
              <a:gd name="connsiteY71" fmla="*/ 908268 h 1203543"/>
              <a:gd name="connsiteX72" fmla="*/ 468453 w 1568642"/>
              <a:gd name="connsiteY72" fmla="*/ 879693 h 1203543"/>
              <a:gd name="connsiteX73" fmla="*/ 449403 w 1568642"/>
              <a:gd name="connsiteY73" fmla="*/ 822543 h 1203543"/>
              <a:gd name="connsiteX74" fmla="*/ 420828 w 1568642"/>
              <a:gd name="connsiteY74" fmla="*/ 765393 h 1203543"/>
              <a:gd name="connsiteX75" fmla="*/ 401778 w 1568642"/>
              <a:gd name="connsiteY75" fmla="*/ 736818 h 1203543"/>
              <a:gd name="connsiteX76" fmla="*/ 382728 w 1568642"/>
              <a:gd name="connsiteY76" fmla="*/ 698718 h 1203543"/>
              <a:gd name="connsiteX77" fmla="*/ 363678 w 1568642"/>
              <a:gd name="connsiteY77" fmla="*/ 670143 h 1203543"/>
              <a:gd name="connsiteX78" fmla="*/ 354153 w 1568642"/>
              <a:gd name="connsiteY78" fmla="*/ 641568 h 1203543"/>
              <a:gd name="connsiteX79" fmla="*/ 335103 w 1568642"/>
              <a:gd name="connsiteY79" fmla="*/ 593943 h 1203543"/>
              <a:gd name="connsiteX80" fmla="*/ 325578 w 1568642"/>
              <a:gd name="connsiteY80" fmla="*/ 565368 h 1203543"/>
              <a:gd name="connsiteX81" fmla="*/ 287478 w 1568642"/>
              <a:gd name="connsiteY81" fmla="*/ 508218 h 1203543"/>
              <a:gd name="connsiteX82" fmla="*/ 1728 w 1568642"/>
              <a:gd name="connsiteY82" fmla="*/ 303430 h 1203543"/>
              <a:gd name="connsiteX83" fmla="*/ 173178 w 1568642"/>
              <a:gd name="connsiteY83" fmla="*/ 70068 h 1203543"/>
              <a:gd name="connsiteX84" fmla="*/ 282716 w 1568642"/>
              <a:gd name="connsiteY84" fmla="*/ 108168 h 1203543"/>
              <a:gd name="connsiteX0" fmla="*/ 297003 w 1568642"/>
              <a:gd name="connsiteY0" fmla="*/ 122456 h 1203543"/>
              <a:gd name="connsiteX1" fmla="*/ 325578 w 1568642"/>
              <a:gd name="connsiteY1" fmla="*/ 174843 h 1203543"/>
              <a:gd name="connsiteX2" fmla="*/ 401778 w 1568642"/>
              <a:gd name="connsiteY2" fmla="*/ 289143 h 1203543"/>
              <a:gd name="connsiteX3" fmla="*/ 516078 w 1568642"/>
              <a:gd name="connsiteY3" fmla="*/ 432018 h 1203543"/>
              <a:gd name="connsiteX4" fmla="*/ 535128 w 1568642"/>
              <a:gd name="connsiteY4" fmla="*/ 460593 h 1203543"/>
              <a:gd name="connsiteX5" fmla="*/ 563703 w 1568642"/>
              <a:gd name="connsiteY5" fmla="*/ 489168 h 1203543"/>
              <a:gd name="connsiteX6" fmla="*/ 630378 w 1568642"/>
              <a:gd name="connsiteY6" fmla="*/ 565368 h 1203543"/>
              <a:gd name="connsiteX7" fmla="*/ 649428 w 1568642"/>
              <a:gd name="connsiteY7" fmla="*/ 593943 h 1203543"/>
              <a:gd name="connsiteX8" fmla="*/ 678003 w 1568642"/>
              <a:gd name="connsiteY8" fmla="*/ 603468 h 1203543"/>
              <a:gd name="connsiteX9" fmla="*/ 706578 w 1568642"/>
              <a:gd name="connsiteY9" fmla="*/ 622518 h 1203543"/>
              <a:gd name="connsiteX10" fmla="*/ 735153 w 1568642"/>
              <a:gd name="connsiteY10" fmla="*/ 603468 h 1203543"/>
              <a:gd name="connsiteX11" fmla="*/ 763728 w 1568642"/>
              <a:gd name="connsiteY11" fmla="*/ 546318 h 1203543"/>
              <a:gd name="connsiteX12" fmla="*/ 754203 w 1568642"/>
              <a:gd name="connsiteY12" fmla="*/ 517743 h 1203543"/>
              <a:gd name="connsiteX13" fmla="*/ 697053 w 1568642"/>
              <a:gd name="connsiteY13" fmla="*/ 498693 h 1203543"/>
              <a:gd name="connsiteX14" fmla="*/ 725628 w 1568642"/>
              <a:gd name="connsiteY14" fmla="*/ 479643 h 1203543"/>
              <a:gd name="connsiteX15" fmla="*/ 754203 w 1568642"/>
              <a:gd name="connsiteY15" fmla="*/ 470118 h 1203543"/>
              <a:gd name="connsiteX16" fmla="*/ 797066 w 1568642"/>
              <a:gd name="connsiteY16" fmla="*/ 398681 h 1203543"/>
              <a:gd name="connsiteX17" fmla="*/ 849453 w 1568642"/>
              <a:gd name="connsiteY17" fmla="*/ 379631 h 1203543"/>
              <a:gd name="connsiteX18" fmla="*/ 944703 w 1568642"/>
              <a:gd name="connsiteY18" fmla="*/ 393918 h 1203543"/>
              <a:gd name="connsiteX19" fmla="*/ 973278 w 1568642"/>
              <a:gd name="connsiteY19" fmla="*/ 446306 h 1203543"/>
              <a:gd name="connsiteX20" fmla="*/ 992328 w 1568642"/>
              <a:gd name="connsiteY20" fmla="*/ 489168 h 1203543"/>
              <a:gd name="connsiteX21" fmla="*/ 982803 w 1568642"/>
              <a:gd name="connsiteY21" fmla="*/ 517743 h 1203543"/>
              <a:gd name="connsiteX22" fmla="*/ 992328 w 1568642"/>
              <a:gd name="connsiteY22" fmla="*/ 574893 h 1203543"/>
              <a:gd name="connsiteX23" fmla="*/ 1001853 w 1568642"/>
              <a:gd name="connsiteY23" fmla="*/ 603468 h 1203543"/>
              <a:gd name="connsiteX24" fmla="*/ 1030428 w 1568642"/>
              <a:gd name="connsiteY24" fmla="*/ 612993 h 1203543"/>
              <a:gd name="connsiteX25" fmla="*/ 1068528 w 1568642"/>
              <a:gd name="connsiteY25" fmla="*/ 565368 h 1203543"/>
              <a:gd name="connsiteX26" fmla="*/ 1116153 w 1568642"/>
              <a:gd name="connsiteY26" fmla="*/ 517743 h 1203543"/>
              <a:gd name="connsiteX27" fmla="*/ 1182828 w 1568642"/>
              <a:gd name="connsiteY27" fmla="*/ 441543 h 1203543"/>
              <a:gd name="connsiteX28" fmla="*/ 1230453 w 1568642"/>
              <a:gd name="connsiteY28" fmla="*/ 393918 h 1203543"/>
              <a:gd name="connsiteX29" fmla="*/ 1249503 w 1568642"/>
              <a:gd name="connsiteY29" fmla="*/ 365343 h 1203543"/>
              <a:gd name="connsiteX30" fmla="*/ 1278078 w 1568642"/>
              <a:gd name="connsiteY30" fmla="*/ 336768 h 1203543"/>
              <a:gd name="connsiteX31" fmla="*/ 1316178 w 1568642"/>
              <a:gd name="connsiteY31" fmla="*/ 279618 h 1203543"/>
              <a:gd name="connsiteX32" fmla="*/ 1354278 w 1568642"/>
              <a:gd name="connsiteY32" fmla="*/ 222468 h 1203543"/>
              <a:gd name="connsiteX33" fmla="*/ 1401903 w 1568642"/>
              <a:gd name="connsiteY33" fmla="*/ 165318 h 1203543"/>
              <a:gd name="connsiteX34" fmla="*/ 1478103 w 1568642"/>
              <a:gd name="connsiteY34" fmla="*/ 60543 h 1203543"/>
              <a:gd name="connsiteX35" fmla="*/ 1516203 w 1568642"/>
              <a:gd name="connsiteY35" fmla="*/ 41493 h 1203543"/>
              <a:gd name="connsiteX36" fmla="*/ 1568591 w 1568642"/>
              <a:gd name="connsiteY36" fmla="*/ 3393 h 1203543"/>
              <a:gd name="connsiteX37" fmla="*/ 1525728 w 1568642"/>
              <a:gd name="connsiteY37" fmla="*/ 136743 h 1203543"/>
              <a:gd name="connsiteX38" fmla="*/ 1516203 w 1568642"/>
              <a:gd name="connsiteY38" fmla="*/ 184368 h 1203543"/>
              <a:gd name="connsiteX39" fmla="*/ 1506678 w 1568642"/>
              <a:gd name="connsiteY39" fmla="*/ 222468 h 1203543"/>
              <a:gd name="connsiteX40" fmla="*/ 1497153 w 1568642"/>
              <a:gd name="connsiteY40" fmla="*/ 374868 h 1203543"/>
              <a:gd name="connsiteX41" fmla="*/ 1478103 w 1568642"/>
              <a:gd name="connsiteY41" fmla="*/ 460593 h 1203543"/>
              <a:gd name="connsiteX42" fmla="*/ 1459053 w 1568642"/>
              <a:gd name="connsiteY42" fmla="*/ 565368 h 1203543"/>
              <a:gd name="connsiteX43" fmla="*/ 1449528 w 1568642"/>
              <a:gd name="connsiteY43" fmla="*/ 593943 h 1203543"/>
              <a:gd name="connsiteX44" fmla="*/ 1440003 w 1568642"/>
              <a:gd name="connsiteY44" fmla="*/ 641568 h 1203543"/>
              <a:gd name="connsiteX45" fmla="*/ 1420953 w 1568642"/>
              <a:gd name="connsiteY45" fmla="*/ 698718 h 1203543"/>
              <a:gd name="connsiteX46" fmla="*/ 1411428 w 1568642"/>
              <a:gd name="connsiteY46" fmla="*/ 736818 h 1203543"/>
              <a:gd name="connsiteX47" fmla="*/ 1378091 w 1568642"/>
              <a:gd name="connsiteY47" fmla="*/ 779681 h 1203543"/>
              <a:gd name="connsiteX48" fmla="*/ 1335228 w 1568642"/>
              <a:gd name="connsiteY48" fmla="*/ 841593 h 1203543"/>
              <a:gd name="connsiteX49" fmla="*/ 1249503 w 1568642"/>
              <a:gd name="connsiteY49" fmla="*/ 1022568 h 1203543"/>
              <a:gd name="connsiteX50" fmla="*/ 1201878 w 1568642"/>
              <a:gd name="connsiteY50" fmla="*/ 1070193 h 1203543"/>
              <a:gd name="connsiteX51" fmla="*/ 1154253 w 1568642"/>
              <a:gd name="connsiteY51" fmla="*/ 1117818 h 1203543"/>
              <a:gd name="connsiteX52" fmla="*/ 1106628 w 1568642"/>
              <a:gd name="connsiteY52" fmla="*/ 1079718 h 1203543"/>
              <a:gd name="connsiteX53" fmla="*/ 1078053 w 1568642"/>
              <a:gd name="connsiteY53" fmla="*/ 1060668 h 1203543"/>
              <a:gd name="connsiteX54" fmla="*/ 1049478 w 1568642"/>
              <a:gd name="connsiteY54" fmla="*/ 1032093 h 1203543"/>
              <a:gd name="connsiteX55" fmla="*/ 992328 w 1568642"/>
              <a:gd name="connsiteY55" fmla="*/ 1003518 h 1203543"/>
              <a:gd name="connsiteX56" fmla="*/ 1059003 w 1568642"/>
              <a:gd name="connsiteY56" fmla="*/ 1170206 h 1203543"/>
              <a:gd name="connsiteX57" fmla="*/ 735153 w 1568642"/>
              <a:gd name="connsiteY57" fmla="*/ 1203543 h 1203543"/>
              <a:gd name="connsiteX58" fmla="*/ 706578 w 1568642"/>
              <a:gd name="connsiteY58" fmla="*/ 1165443 h 1203543"/>
              <a:gd name="connsiteX59" fmla="*/ 735153 w 1568642"/>
              <a:gd name="connsiteY59" fmla="*/ 1089243 h 1203543"/>
              <a:gd name="connsiteX60" fmla="*/ 782778 w 1568642"/>
              <a:gd name="connsiteY60" fmla="*/ 1022568 h 1203543"/>
              <a:gd name="connsiteX61" fmla="*/ 792303 w 1568642"/>
              <a:gd name="connsiteY61" fmla="*/ 993993 h 1203543"/>
              <a:gd name="connsiteX62" fmla="*/ 763728 w 1568642"/>
              <a:gd name="connsiteY62" fmla="*/ 1003518 h 1203543"/>
              <a:gd name="connsiteX63" fmla="*/ 706578 w 1568642"/>
              <a:gd name="connsiteY63" fmla="*/ 1032093 h 1203543"/>
              <a:gd name="connsiteX64" fmla="*/ 687528 w 1568642"/>
              <a:gd name="connsiteY64" fmla="*/ 1060668 h 1203543"/>
              <a:gd name="connsiteX65" fmla="*/ 658953 w 1568642"/>
              <a:gd name="connsiteY65" fmla="*/ 1070193 h 1203543"/>
              <a:gd name="connsiteX66" fmla="*/ 630378 w 1568642"/>
              <a:gd name="connsiteY66" fmla="*/ 1089243 h 1203543"/>
              <a:gd name="connsiteX67" fmla="*/ 582753 w 1568642"/>
              <a:gd name="connsiteY67" fmla="*/ 1079718 h 1203543"/>
              <a:gd name="connsiteX68" fmla="*/ 544653 w 1568642"/>
              <a:gd name="connsiteY68" fmla="*/ 1022568 h 1203543"/>
              <a:gd name="connsiteX69" fmla="*/ 516078 w 1568642"/>
              <a:gd name="connsiteY69" fmla="*/ 965418 h 1203543"/>
              <a:gd name="connsiteX70" fmla="*/ 497028 w 1568642"/>
              <a:gd name="connsiteY70" fmla="*/ 936843 h 1203543"/>
              <a:gd name="connsiteX71" fmla="*/ 487503 w 1568642"/>
              <a:gd name="connsiteY71" fmla="*/ 908268 h 1203543"/>
              <a:gd name="connsiteX72" fmla="*/ 468453 w 1568642"/>
              <a:gd name="connsiteY72" fmla="*/ 879693 h 1203543"/>
              <a:gd name="connsiteX73" fmla="*/ 449403 w 1568642"/>
              <a:gd name="connsiteY73" fmla="*/ 822543 h 1203543"/>
              <a:gd name="connsiteX74" fmla="*/ 420828 w 1568642"/>
              <a:gd name="connsiteY74" fmla="*/ 765393 h 1203543"/>
              <a:gd name="connsiteX75" fmla="*/ 401778 w 1568642"/>
              <a:gd name="connsiteY75" fmla="*/ 736818 h 1203543"/>
              <a:gd name="connsiteX76" fmla="*/ 382728 w 1568642"/>
              <a:gd name="connsiteY76" fmla="*/ 698718 h 1203543"/>
              <a:gd name="connsiteX77" fmla="*/ 363678 w 1568642"/>
              <a:gd name="connsiteY77" fmla="*/ 670143 h 1203543"/>
              <a:gd name="connsiteX78" fmla="*/ 354153 w 1568642"/>
              <a:gd name="connsiteY78" fmla="*/ 641568 h 1203543"/>
              <a:gd name="connsiteX79" fmla="*/ 335103 w 1568642"/>
              <a:gd name="connsiteY79" fmla="*/ 593943 h 1203543"/>
              <a:gd name="connsiteX80" fmla="*/ 325578 w 1568642"/>
              <a:gd name="connsiteY80" fmla="*/ 565368 h 1203543"/>
              <a:gd name="connsiteX81" fmla="*/ 287478 w 1568642"/>
              <a:gd name="connsiteY81" fmla="*/ 508218 h 1203543"/>
              <a:gd name="connsiteX82" fmla="*/ 1728 w 1568642"/>
              <a:gd name="connsiteY82" fmla="*/ 303430 h 1203543"/>
              <a:gd name="connsiteX83" fmla="*/ 173178 w 1568642"/>
              <a:gd name="connsiteY83" fmla="*/ 70068 h 1203543"/>
              <a:gd name="connsiteX84" fmla="*/ 282716 w 1568642"/>
              <a:gd name="connsiteY84" fmla="*/ 108168 h 1203543"/>
              <a:gd name="connsiteX0" fmla="*/ 297003 w 1568642"/>
              <a:gd name="connsiteY0" fmla="*/ 122456 h 1203543"/>
              <a:gd name="connsiteX1" fmla="*/ 325578 w 1568642"/>
              <a:gd name="connsiteY1" fmla="*/ 174843 h 1203543"/>
              <a:gd name="connsiteX2" fmla="*/ 401778 w 1568642"/>
              <a:gd name="connsiteY2" fmla="*/ 289143 h 1203543"/>
              <a:gd name="connsiteX3" fmla="*/ 516078 w 1568642"/>
              <a:gd name="connsiteY3" fmla="*/ 432018 h 1203543"/>
              <a:gd name="connsiteX4" fmla="*/ 535128 w 1568642"/>
              <a:gd name="connsiteY4" fmla="*/ 460593 h 1203543"/>
              <a:gd name="connsiteX5" fmla="*/ 563703 w 1568642"/>
              <a:gd name="connsiteY5" fmla="*/ 489168 h 1203543"/>
              <a:gd name="connsiteX6" fmla="*/ 630378 w 1568642"/>
              <a:gd name="connsiteY6" fmla="*/ 565368 h 1203543"/>
              <a:gd name="connsiteX7" fmla="*/ 649428 w 1568642"/>
              <a:gd name="connsiteY7" fmla="*/ 593943 h 1203543"/>
              <a:gd name="connsiteX8" fmla="*/ 678003 w 1568642"/>
              <a:gd name="connsiteY8" fmla="*/ 603468 h 1203543"/>
              <a:gd name="connsiteX9" fmla="*/ 706578 w 1568642"/>
              <a:gd name="connsiteY9" fmla="*/ 622518 h 1203543"/>
              <a:gd name="connsiteX10" fmla="*/ 735153 w 1568642"/>
              <a:gd name="connsiteY10" fmla="*/ 603468 h 1203543"/>
              <a:gd name="connsiteX11" fmla="*/ 763728 w 1568642"/>
              <a:gd name="connsiteY11" fmla="*/ 546318 h 1203543"/>
              <a:gd name="connsiteX12" fmla="*/ 754203 w 1568642"/>
              <a:gd name="connsiteY12" fmla="*/ 517743 h 1203543"/>
              <a:gd name="connsiteX13" fmla="*/ 697053 w 1568642"/>
              <a:gd name="connsiteY13" fmla="*/ 498693 h 1203543"/>
              <a:gd name="connsiteX14" fmla="*/ 725628 w 1568642"/>
              <a:gd name="connsiteY14" fmla="*/ 479643 h 1203543"/>
              <a:gd name="connsiteX15" fmla="*/ 754203 w 1568642"/>
              <a:gd name="connsiteY15" fmla="*/ 470118 h 1203543"/>
              <a:gd name="connsiteX16" fmla="*/ 797066 w 1568642"/>
              <a:gd name="connsiteY16" fmla="*/ 398681 h 1203543"/>
              <a:gd name="connsiteX17" fmla="*/ 849453 w 1568642"/>
              <a:gd name="connsiteY17" fmla="*/ 379631 h 1203543"/>
              <a:gd name="connsiteX18" fmla="*/ 944703 w 1568642"/>
              <a:gd name="connsiteY18" fmla="*/ 393918 h 1203543"/>
              <a:gd name="connsiteX19" fmla="*/ 973278 w 1568642"/>
              <a:gd name="connsiteY19" fmla="*/ 446306 h 1203543"/>
              <a:gd name="connsiteX20" fmla="*/ 992328 w 1568642"/>
              <a:gd name="connsiteY20" fmla="*/ 489168 h 1203543"/>
              <a:gd name="connsiteX21" fmla="*/ 982803 w 1568642"/>
              <a:gd name="connsiteY21" fmla="*/ 517743 h 1203543"/>
              <a:gd name="connsiteX22" fmla="*/ 992328 w 1568642"/>
              <a:gd name="connsiteY22" fmla="*/ 574893 h 1203543"/>
              <a:gd name="connsiteX23" fmla="*/ 1001853 w 1568642"/>
              <a:gd name="connsiteY23" fmla="*/ 603468 h 1203543"/>
              <a:gd name="connsiteX24" fmla="*/ 1030428 w 1568642"/>
              <a:gd name="connsiteY24" fmla="*/ 612993 h 1203543"/>
              <a:gd name="connsiteX25" fmla="*/ 1068528 w 1568642"/>
              <a:gd name="connsiteY25" fmla="*/ 565368 h 1203543"/>
              <a:gd name="connsiteX26" fmla="*/ 1116153 w 1568642"/>
              <a:gd name="connsiteY26" fmla="*/ 517743 h 1203543"/>
              <a:gd name="connsiteX27" fmla="*/ 1182828 w 1568642"/>
              <a:gd name="connsiteY27" fmla="*/ 441543 h 1203543"/>
              <a:gd name="connsiteX28" fmla="*/ 1230453 w 1568642"/>
              <a:gd name="connsiteY28" fmla="*/ 393918 h 1203543"/>
              <a:gd name="connsiteX29" fmla="*/ 1249503 w 1568642"/>
              <a:gd name="connsiteY29" fmla="*/ 365343 h 1203543"/>
              <a:gd name="connsiteX30" fmla="*/ 1278078 w 1568642"/>
              <a:gd name="connsiteY30" fmla="*/ 336768 h 1203543"/>
              <a:gd name="connsiteX31" fmla="*/ 1316178 w 1568642"/>
              <a:gd name="connsiteY31" fmla="*/ 279618 h 1203543"/>
              <a:gd name="connsiteX32" fmla="*/ 1354278 w 1568642"/>
              <a:gd name="connsiteY32" fmla="*/ 222468 h 1203543"/>
              <a:gd name="connsiteX33" fmla="*/ 1401903 w 1568642"/>
              <a:gd name="connsiteY33" fmla="*/ 165318 h 1203543"/>
              <a:gd name="connsiteX34" fmla="*/ 1478103 w 1568642"/>
              <a:gd name="connsiteY34" fmla="*/ 60543 h 1203543"/>
              <a:gd name="connsiteX35" fmla="*/ 1516203 w 1568642"/>
              <a:gd name="connsiteY35" fmla="*/ 41493 h 1203543"/>
              <a:gd name="connsiteX36" fmla="*/ 1568591 w 1568642"/>
              <a:gd name="connsiteY36" fmla="*/ 3393 h 1203543"/>
              <a:gd name="connsiteX37" fmla="*/ 1525728 w 1568642"/>
              <a:gd name="connsiteY37" fmla="*/ 136743 h 1203543"/>
              <a:gd name="connsiteX38" fmla="*/ 1516203 w 1568642"/>
              <a:gd name="connsiteY38" fmla="*/ 184368 h 1203543"/>
              <a:gd name="connsiteX39" fmla="*/ 1506678 w 1568642"/>
              <a:gd name="connsiteY39" fmla="*/ 222468 h 1203543"/>
              <a:gd name="connsiteX40" fmla="*/ 1497153 w 1568642"/>
              <a:gd name="connsiteY40" fmla="*/ 374868 h 1203543"/>
              <a:gd name="connsiteX41" fmla="*/ 1478103 w 1568642"/>
              <a:gd name="connsiteY41" fmla="*/ 460593 h 1203543"/>
              <a:gd name="connsiteX42" fmla="*/ 1459053 w 1568642"/>
              <a:gd name="connsiteY42" fmla="*/ 565368 h 1203543"/>
              <a:gd name="connsiteX43" fmla="*/ 1449528 w 1568642"/>
              <a:gd name="connsiteY43" fmla="*/ 593943 h 1203543"/>
              <a:gd name="connsiteX44" fmla="*/ 1440003 w 1568642"/>
              <a:gd name="connsiteY44" fmla="*/ 641568 h 1203543"/>
              <a:gd name="connsiteX45" fmla="*/ 1420953 w 1568642"/>
              <a:gd name="connsiteY45" fmla="*/ 698718 h 1203543"/>
              <a:gd name="connsiteX46" fmla="*/ 1411428 w 1568642"/>
              <a:gd name="connsiteY46" fmla="*/ 736818 h 1203543"/>
              <a:gd name="connsiteX47" fmla="*/ 1378091 w 1568642"/>
              <a:gd name="connsiteY47" fmla="*/ 779681 h 1203543"/>
              <a:gd name="connsiteX48" fmla="*/ 1335228 w 1568642"/>
              <a:gd name="connsiteY48" fmla="*/ 841593 h 1203543"/>
              <a:gd name="connsiteX49" fmla="*/ 1249503 w 1568642"/>
              <a:gd name="connsiteY49" fmla="*/ 1022568 h 1203543"/>
              <a:gd name="connsiteX50" fmla="*/ 1201878 w 1568642"/>
              <a:gd name="connsiteY50" fmla="*/ 1070193 h 1203543"/>
              <a:gd name="connsiteX51" fmla="*/ 1154253 w 1568642"/>
              <a:gd name="connsiteY51" fmla="*/ 1117818 h 1203543"/>
              <a:gd name="connsiteX52" fmla="*/ 1106628 w 1568642"/>
              <a:gd name="connsiteY52" fmla="*/ 1079718 h 1203543"/>
              <a:gd name="connsiteX53" fmla="*/ 1078053 w 1568642"/>
              <a:gd name="connsiteY53" fmla="*/ 1060668 h 1203543"/>
              <a:gd name="connsiteX54" fmla="*/ 1049478 w 1568642"/>
              <a:gd name="connsiteY54" fmla="*/ 1032093 h 1203543"/>
              <a:gd name="connsiteX55" fmla="*/ 992328 w 1568642"/>
              <a:gd name="connsiteY55" fmla="*/ 1003518 h 1203543"/>
              <a:gd name="connsiteX56" fmla="*/ 1059003 w 1568642"/>
              <a:gd name="connsiteY56" fmla="*/ 1170206 h 1203543"/>
              <a:gd name="connsiteX57" fmla="*/ 735153 w 1568642"/>
              <a:gd name="connsiteY57" fmla="*/ 1203543 h 1203543"/>
              <a:gd name="connsiteX58" fmla="*/ 706578 w 1568642"/>
              <a:gd name="connsiteY58" fmla="*/ 1165443 h 1203543"/>
              <a:gd name="connsiteX59" fmla="*/ 735153 w 1568642"/>
              <a:gd name="connsiteY59" fmla="*/ 1089243 h 1203543"/>
              <a:gd name="connsiteX60" fmla="*/ 782778 w 1568642"/>
              <a:gd name="connsiteY60" fmla="*/ 1022568 h 1203543"/>
              <a:gd name="connsiteX61" fmla="*/ 792303 w 1568642"/>
              <a:gd name="connsiteY61" fmla="*/ 993993 h 1203543"/>
              <a:gd name="connsiteX62" fmla="*/ 763728 w 1568642"/>
              <a:gd name="connsiteY62" fmla="*/ 1003518 h 1203543"/>
              <a:gd name="connsiteX63" fmla="*/ 706578 w 1568642"/>
              <a:gd name="connsiteY63" fmla="*/ 1032093 h 1203543"/>
              <a:gd name="connsiteX64" fmla="*/ 687528 w 1568642"/>
              <a:gd name="connsiteY64" fmla="*/ 1060668 h 1203543"/>
              <a:gd name="connsiteX65" fmla="*/ 658953 w 1568642"/>
              <a:gd name="connsiteY65" fmla="*/ 1070193 h 1203543"/>
              <a:gd name="connsiteX66" fmla="*/ 630378 w 1568642"/>
              <a:gd name="connsiteY66" fmla="*/ 1089243 h 1203543"/>
              <a:gd name="connsiteX67" fmla="*/ 582753 w 1568642"/>
              <a:gd name="connsiteY67" fmla="*/ 1079718 h 1203543"/>
              <a:gd name="connsiteX68" fmla="*/ 544653 w 1568642"/>
              <a:gd name="connsiteY68" fmla="*/ 1022568 h 1203543"/>
              <a:gd name="connsiteX69" fmla="*/ 516078 w 1568642"/>
              <a:gd name="connsiteY69" fmla="*/ 965418 h 1203543"/>
              <a:gd name="connsiteX70" fmla="*/ 497028 w 1568642"/>
              <a:gd name="connsiteY70" fmla="*/ 936843 h 1203543"/>
              <a:gd name="connsiteX71" fmla="*/ 487503 w 1568642"/>
              <a:gd name="connsiteY71" fmla="*/ 908268 h 1203543"/>
              <a:gd name="connsiteX72" fmla="*/ 468453 w 1568642"/>
              <a:gd name="connsiteY72" fmla="*/ 879693 h 1203543"/>
              <a:gd name="connsiteX73" fmla="*/ 449403 w 1568642"/>
              <a:gd name="connsiteY73" fmla="*/ 822543 h 1203543"/>
              <a:gd name="connsiteX74" fmla="*/ 420828 w 1568642"/>
              <a:gd name="connsiteY74" fmla="*/ 765393 h 1203543"/>
              <a:gd name="connsiteX75" fmla="*/ 401778 w 1568642"/>
              <a:gd name="connsiteY75" fmla="*/ 736818 h 1203543"/>
              <a:gd name="connsiteX76" fmla="*/ 382728 w 1568642"/>
              <a:gd name="connsiteY76" fmla="*/ 698718 h 1203543"/>
              <a:gd name="connsiteX77" fmla="*/ 363678 w 1568642"/>
              <a:gd name="connsiteY77" fmla="*/ 670143 h 1203543"/>
              <a:gd name="connsiteX78" fmla="*/ 354153 w 1568642"/>
              <a:gd name="connsiteY78" fmla="*/ 641568 h 1203543"/>
              <a:gd name="connsiteX79" fmla="*/ 335103 w 1568642"/>
              <a:gd name="connsiteY79" fmla="*/ 593943 h 1203543"/>
              <a:gd name="connsiteX80" fmla="*/ 287478 w 1568642"/>
              <a:gd name="connsiteY80" fmla="*/ 508218 h 1203543"/>
              <a:gd name="connsiteX81" fmla="*/ 1728 w 1568642"/>
              <a:gd name="connsiteY81" fmla="*/ 303430 h 1203543"/>
              <a:gd name="connsiteX82" fmla="*/ 173178 w 1568642"/>
              <a:gd name="connsiteY82" fmla="*/ 70068 h 1203543"/>
              <a:gd name="connsiteX83" fmla="*/ 282716 w 1568642"/>
              <a:gd name="connsiteY83" fmla="*/ 108168 h 1203543"/>
              <a:gd name="connsiteX0" fmla="*/ 298468 w 1570107"/>
              <a:gd name="connsiteY0" fmla="*/ 122456 h 1203543"/>
              <a:gd name="connsiteX1" fmla="*/ 327043 w 1570107"/>
              <a:gd name="connsiteY1" fmla="*/ 174843 h 1203543"/>
              <a:gd name="connsiteX2" fmla="*/ 403243 w 1570107"/>
              <a:gd name="connsiteY2" fmla="*/ 289143 h 1203543"/>
              <a:gd name="connsiteX3" fmla="*/ 517543 w 1570107"/>
              <a:gd name="connsiteY3" fmla="*/ 432018 h 1203543"/>
              <a:gd name="connsiteX4" fmla="*/ 536593 w 1570107"/>
              <a:gd name="connsiteY4" fmla="*/ 460593 h 1203543"/>
              <a:gd name="connsiteX5" fmla="*/ 565168 w 1570107"/>
              <a:gd name="connsiteY5" fmla="*/ 489168 h 1203543"/>
              <a:gd name="connsiteX6" fmla="*/ 631843 w 1570107"/>
              <a:gd name="connsiteY6" fmla="*/ 565368 h 1203543"/>
              <a:gd name="connsiteX7" fmla="*/ 650893 w 1570107"/>
              <a:gd name="connsiteY7" fmla="*/ 593943 h 1203543"/>
              <a:gd name="connsiteX8" fmla="*/ 679468 w 1570107"/>
              <a:gd name="connsiteY8" fmla="*/ 603468 h 1203543"/>
              <a:gd name="connsiteX9" fmla="*/ 708043 w 1570107"/>
              <a:gd name="connsiteY9" fmla="*/ 622518 h 1203543"/>
              <a:gd name="connsiteX10" fmla="*/ 736618 w 1570107"/>
              <a:gd name="connsiteY10" fmla="*/ 603468 h 1203543"/>
              <a:gd name="connsiteX11" fmla="*/ 765193 w 1570107"/>
              <a:gd name="connsiteY11" fmla="*/ 546318 h 1203543"/>
              <a:gd name="connsiteX12" fmla="*/ 755668 w 1570107"/>
              <a:gd name="connsiteY12" fmla="*/ 517743 h 1203543"/>
              <a:gd name="connsiteX13" fmla="*/ 698518 w 1570107"/>
              <a:gd name="connsiteY13" fmla="*/ 498693 h 1203543"/>
              <a:gd name="connsiteX14" fmla="*/ 727093 w 1570107"/>
              <a:gd name="connsiteY14" fmla="*/ 479643 h 1203543"/>
              <a:gd name="connsiteX15" fmla="*/ 755668 w 1570107"/>
              <a:gd name="connsiteY15" fmla="*/ 470118 h 1203543"/>
              <a:gd name="connsiteX16" fmla="*/ 798531 w 1570107"/>
              <a:gd name="connsiteY16" fmla="*/ 398681 h 1203543"/>
              <a:gd name="connsiteX17" fmla="*/ 850918 w 1570107"/>
              <a:gd name="connsiteY17" fmla="*/ 379631 h 1203543"/>
              <a:gd name="connsiteX18" fmla="*/ 946168 w 1570107"/>
              <a:gd name="connsiteY18" fmla="*/ 393918 h 1203543"/>
              <a:gd name="connsiteX19" fmla="*/ 974743 w 1570107"/>
              <a:gd name="connsiteY19" fmla="*/ 446306 h 1203543"/>
              <a:gd name="connsiteX20" fmla="*/ 993793 w 1570107"/>
              <a:gd name="connsiteY20" fmla="*/ 489168 h 1203543"/>
              <a:gd name="connsiteX21" fmla="*/ 984268 w 1570107"/>
              <a:gd name="connsiteY21" fmla="*/ 517743 h 1203543"/>
              <a:gd name="connsiteX22" fmla="*/ 993793 w 1570107"/>
              <a:gd name="connsiteY22" fmla="*/ 574893 h 1203543"/>
              <a:gd name="connsiteX23" fmla="*/ 1003318 w 1570107"/>
              <a:gd name="connsiteY23" fmla="*/ 603468 h 1203543"/>
              <a:gd name="connsiteX24" fmla="*/ 1031893 w 1570107"/>
              <a:gd name="connsiteY24" fmla="*/ 612993 h 1203543"/>
              <a:gd name="connsiteX25" fmla="*/ 1069993 w 1570107"/>
              <a:gd name="connsiteY25" fmla="*/ 565368 h 1203543"/>
              <a:gd name="connsiteX26" fmla="*/ 1117618 w 1570107"/>
              <a:gd name="connsiteY26" fmla="*/ 517743 h 1203543"/>
              <a:gd name="connsiteX27" fmla="*/ 1184293 w 1570107"/>
              <a:gd name="connsiteY27" fmla="*/ 441543 h 1203543"/>
              <a:gd name="connsiteX28" fmla="*/ 1231918 w 1570107"/>
              <a:gd name="connsiteY28" fmla="*/ 393918 h 1203543"/>
              <a:gd name="connsiteX29" fmla="*/ 1250968 w 1570107"/>
              <a:gd name="connsiteY29" fmla="*/ 365343 h 1203543"/>
              <a:gd name="connsiteX30" fmla="*/ 1279543 w 1570107"/>
              <a:gd name="connsiteY30" fmla="*/ 336768 h 1203543"/>
              <a:gd name="connsiteX31" fmla="*/ 1317643 w 1570107"/>
              <a:gd name="connsiteY31" fmla="*/ 279618 h 1203543"/>
              <a:gd name="connsiteX32" fmla="*/ 1355743 w 1570107"/>
              <a:gd name="connsiteY32" fmla="*/ 222468 h 1203543"/>
              <a:gd name="connsiteX33" fmla="*/ 1403368 w 1570107"/>
              <a:gd name="connsiteY33" fmla="*/ 165318 h 1203543"/>
              <a:gd name="connsiteX34" fmla="*/ 1479568 w 1570107"/>
              <a:gd name="connsiteY34" fmla="*/ 60543 h 1203543"/>
              <a:gd name="connsiteX35" fmla="*/ 1517668 w 1570107"/>
              <a:gd name="connsiteY35" fmla="*/ 41493 h 1203543"/>
              <a:gd name="connsiteX36" fmla="*/ 1570056 w 1570107"/>
              <a:gd name="connsiteY36" fmla="*/ 3393 h 1203543"/>
              <a:gd name="connsiteX37" fmla="*/ 1527193 w 1570107"/>
              <a:gd name="connsiteY37" fmla="*/ 136743 h 1203543"/>
              <a:gd name="connsiteX38" fmla="*/ 1517668 w 1570107"/>
              <a:gd name="connsiteY38" fmla="*/ 184368 h 1203543"/>
              <a:gd name="connsiteX39" fmla="*/ 1508143 w 1570107"/>
              <a:gd name="connsiteY39" fmla="*/ 222468 h 1203543"/>
              <a:gd name="connsiteX40" fmla="*/ 1498618 w 1570107"/>
              <a:gd name="connsiteY40" fmla="*/ 374868 h 1203543"/>
              <a:gd name="connsiteX41" fmla="*/ 1479568 w 1570107"/>
              <a:gd name="connsiteY41" fmla="*/ 460593 h 1203543"/>
              <a:gd name="connsiteX42" fmla="*/ 1460518 w 1570107"/>
              <a:gd name="connsiteY42" fmla="*/ 565368 h 1203543"/>
              <a:gd name="connsiteX43" fmla="*/ 1450993 w 1570107"/>
              <a:gd name="connsiteY43" fmla="*/ 593943 h 1203543"/>
              <a:gd name="connsiteX44" fmla="*/ 1441468 w 1570107"/>
              <a:gd name="connsiteY44" fmla="*/ 641568 h 1203543"/>
              <a:gd name="connsiteX45" fmla="*/ 1422418 w 1570107"/>
              <a:gd name="connsiteY45" fmla="*/ 698718 h 1203543"/>
              <a:gd name="connsiteX46" fmla="*/ 1412893 w 1570107"/>
              <a:gd name="connsiteY46" fmla="*/ 736818 h 1203543"/>
              <a:gd name="connsiteX47" fmla="*/ 1379556 w 1570107"/>
              <a:gd name="connsiteY47" fmla="*/ 779681 h 1203543"/>
              <a:gd name="connsiteX48" fmla="*/ 1336693 w 1570107"/>
              <a:gd name="connsiteY48" fmla="*/ 841593 h 1203543"/>
              <a:gd name="connsiteX49" fmla="*/ 1250968 w 1570107"/>
              <a:gd name="connsiteY49" fmla="*/ 1022568 h 1203543"/>
              <a:gd name="connsiteX50" fmla="*/ 1203343 w 1570107"/>
              <a:gd name="connsiteY50" fmla="*/ 1070193 h 1203543"/>
              <a:gd name="connsiteX51" fmla="*/ 1155718 w 1570107"/>
              <a:gd name="connsiteY51" fmla="*/ 1117818 h 1203543"/>
              <a:gd name="connsiteX52" fmla="*/ 1108093 w 1570107"/>
              <a:gd name="connsiteY52" fmla="*/ 1079718 h 1203543"/>
              <a:gd name="connsiteX53" fmla="*/ 1079518 w 1570107"/>
              <a:gd name="connsiteY53" fmla="*/ 1060668 h 1203543"/>
              <a:gd name="connsiteX54" fmla="*/ 1050943 w 1570107"/>
              <a:gd name="connsiteY54" fmla="*/ 1032093 h 1203543"/>
              <a:gd name="connsiteX55" fmla="*/ 993793 w 1570107"/>
              <a:gd name="connsiteY55" fmla="*/ 1003518 h 1203543"/>
              <a:gd name="connsiteX56" fmla="*/ 1060468 w 1570107"/>
              <a:gd name="connsiteY56" fmla="*/ 1170206 h 1203543"/>
              <a:gd name="connsiteX57" fmla="*/ 736618 w 1570107"/>
              <a:gd name="connsiteY57" fmla="*/ 1203543 h 1203543"/>
              <a:gd name="connsiteX58" fmla="*/ 708043 w 1570107"/>
              <a:gd name="connsiteY58" fmla="*/ 1165443 h 1203543"/>
              <a:gd name="connsiteX59" fmla="*/ 736618 w 1570107"/>
              <a:gd name="connsiteY59" fmla="*/ 1089243 h 1203543"/>
              <a:gd name="connsiteX60" fmla="*/ 784243 w 1570107"/>
              <a:gd name="connsiteY60" fmla="*/ 1022568 h 1203543"/>
              <a:gd name="connsiteX61" fmla="*/ 793768 w 1570107"/>
              <a:gd name="connsiteY61" fmla="*/ 993993 h 1203543"/>
              <a:gd name="connsiteX62" fmla="*/ 765193 w 1570107"/>
              <a:gd name="connsiteY62" fmla="*/ 1003518 h 1203543"/>
              <a:gd name="connsiteX63" fmla="*/ 708043 w 1570107"/>
              <a:gd name="connsiteY63" fmla="*/ 1032093 h 1203543"/>
              <a:gd name="connsiteX64" fmla="*/ 688993 w 1570107"/>
              <a:gd name="connsiteY64" fmla="*/ 1060668 h 1203543"/>
              <a:gd name="connsiteX65" fmla="*/ 660418 w 1570107"/>
              <a:gd name="connsiteY65" fmla="*/ 1070193 h 1203543"/>
              <a:gd name="connsiteX66" fmla="*/ 631843 w 1570107"/>
              <a:gd name="connsiteY66" fmla="*/ 1089243 h 1203543"/>
              <a:gd name="connsiteX67" fmla="*/ 584218 w 1570107"/>
              <a:gd name="connsiteY67" fmla="*/ 1079718 h 1203543"/>
              <a:gd name="connsiteX68" fmla="*/ 546118 w 1570107"/>
              <a:gd name="connsiteY68" fmla="*/ 1022568 h 1203543"/>
              <a:gd name="connsiteX69" fmla="*/ 517543 w 1570107"/>
              <a:gd name="connsiteY69" fmla="*/ 965418 h 1203543"/>
              <a:gd name="connsiteX70" fmla="*/ 498493 w 1570107"/>
              <a:gd name="connsiteY70" fmla="*/ 936843 h 1203543"/>
              <a:gd name="connsiteX71" fmla="*/ 488968 w 1570107"/>
              <a:gd name="connsiteY71" fmla="*/ 908268 h 1203543"/>
              <a:gd name="connsiteX72" fmla="*/ 469918 w 1570107"/>
              <a:gd name="connsiteY72" fmla="*/ 879693 h 1203543"/>
              <a:gd name="connsiteX73" fmla="*/ 450868 w 1570107"/>
              <a:gd name="connsiteY73" fmla="*/ 822543 h 1203543"/>
              <a:gd name="connsiteX74" fmla="*/ 422293 w 1570107"/>
              <a:gd name="connsiteY74" fmla="*/ 765393 h 1203543"/>
              <a:gd name="connsiteX75" fmla="*/ 403243 w 1570107"/>
              <a:gd name="connsiteY75" fmla="*/ 736818 h 1203543"/>
              <a:gd name="connsiteX76" fmla="*/ 384193 w 1570107"/>
              <a:gd name="connsiteY76" fmla="*/ 698718 h 1203543"/>
              <a:gd name="connsiteX77" fmla="*/ 365143 w 1570107"/>
              <a:gd name="connsiteY77" fmla="*/ 670143 h 1203543"/>
              <a:gd name="connsiteX78" fmla="*/ 355618 w 1570107"/>
              <a:gd name="connsiteY78" fmla="*/ 641568 h 1203543"/>
              <a:gd name="connsiteX79" fmla="*/ 336568 w 1570107"/>
              <a:gd name="connsiteY79" fmla="*/ 593943 h 1203543"/>
              <a:gd name="connsiteX80" fmla="*/ 3193 w 1570107"/>
              <a:gd name="connsiteY80" fmla="*/ 303430 h 1203543"/>
              <a:gd name="connsiteX81" fmla="*/ 174643 w 1570107"/>
              <a:gd name="connsiteY81" fmla="*/ 70068 h 1203543"/>
              <a:gd name="connsiteX82" fmla="*/ 284181 w 1570107"/>
              <a:gd name="connsiteY82" fmla="*/ 108168 h 1203543"/>
              <a:gd name="connsiteX0" fmla="*/ 297391 w 1569030"/>
              <a:gd name="connsiteY0" fmla="*/ 122456 h 1203543"/>
              <a:gd name="connsiteX1" fmla="*/ 325966 w 1569030"/>
              <a:gd name="connsiteY1" fmla="*/ 174843 h 1203543"/>
              <a:gd name="connsiteX2" fmla="*/ 402166 w 1569030"/>
              <a:gd name="connsiteY2" fmla="*/ 289143 h 1203543"/>
              <a:gd name="connsiteX3" fmla="*/ 516466 w 1569030"/>
              <a:gd name="connsiteY3" fmla="*/ 432018 h 1203543"/>
              <a:gd name="connsiteX4" fmla="*/ 535516 w 1569030"/>
              <a:gd name="connsiteY4" fmla="*/ 460593 h 1203543"/>
              <a:gd name="connsiteX5" fmla="*/ 564091 w 1569030"/>
              <a:gd name="connsiteY5" fmla="*/ 489168 h 1203543"/>
              <a:gd name="connsiteX6" fmla="*/ 630766 w 1569030"/>
              <a:gd name="connsiteY6" fmla="*/ 565368 h 1203543"/>
              <a:gd name="connsiteX7" fmla="*/ 649816 w 1569030"/>
              <a:gd name="connsiteY7" fmla="*/ 593943 h 1203543"/>
              <a:gd name="connsiteX8" fmla="*/ 678391 w 1569030"/>
              <a:gd name="connsiteY8" fmla="*/ 603468 h 1203543"/>
              <a:gd name="connsiteX9" fmla="*/ 706966 w 1569030"/>
              <a:gd name="connsiteY9" fmla="*/ 622518 h 1203543"/>
              <a:gd name="connsiteX10" fmla="*/ 735541 w 1569030"/>
              <a:gd name="connsiteY10" fmla="*/ 603468 h 1203543"/>
              <a:gd name="connsiteX11" fmla="*/ 764116 w 1569030"/>
              <a:gd name="connsiteY11" fmla="*/ 546318 h 1203543"/>
              <a:gd name="connsiteX12" fmla="*/ 754591 w 1569030"/>
              <a:gd name="connsiteY12" fmla="*/ 517743 h 1203543"/>
              <a:gd name="connsiteX13" fmla="*/ 697441 w 1569030"/>
              <a:gd name="connsiteY13" fmla="*/ 498693 h 1203543"/>
              <a:gd name="connsiteX14" fmla="*/ 726016 w 1569030"/>
              <a:gd name="connsiteY14" fmla="*/ 479643 h 1203543"/>
              <a:gd name="connsiteX15" fmla="*/ 754591 w 1569030"/>
              <a:gd name="connsiteY15" fmla="*/ 470118 h 1203543"/>
              <a:gd name="connsiteX16" fmla="*/ 797454 w 1569030"/>
              <a:gd name="connsiteY16" fmla="*/ 398681 h 1203543"/>
              <a:gd name="connsiteX17" fmla="*/ 849841 w 1569030"/>
              <a:gd name="connsiteY17" fmla="*/ 379631 h 1203543"/>
              <a:gd name="connsiteX18" fmla="*/ 945091 w 1569030"/>
              <a:gd name="connsiteY18" fmla="*/ 393918 h 1203543"/>
              <a:gd name="connsiteX19" fmla="*/ 973666 w 1569030"/>
              <a:gd name="connsiteY19" fmla="*/ 446306 h 1203543"/>
              <a:gd name="connsiteX20" fmla="*/ 992716 w 1569030"/>
              <a:gd name="connsiteY20" fmla="*/ 489168 h 1203543"/>
              <a:gd name="connsiteX21" fmla="*/ 983191 w 1569030"/>
              <a:gd name="connsiteY21" fmla="*/ 517743 h 1203543"/>
              <a:gd name="connsiteX22" fmla="*/ 992716 w 1569030"/>
              <a:gd name="connsiteY22" fmla="*/ 574893 h 1203543"/>
              <a:gd name="connsiteX23" fmla="*/ 1002241 w 1569030"/>
              <a:gd name="connsiteY23" fmla="*/ 603468 h 1203543"/>
              <a:gd name="connsiteX24" fmla="*/ 1030816 w 1569030"/>
              <a:gd name="connsiteY24" fmla="*/ 612993 h 1203543"/>
              <a:gd name="connsiteX25" fmla="*/ 1068916 w 1569030"/>
              <a:gd name="connsiteY25" fmla="*/ 565368 h 1203543"/>
              <a:gd name="connsiteX26" fmla="*/ 1116541 w 1569030"/>
              <a:gd name="connsiteY26" fmla="*/ 517743 h 1203543"/>
              <a:gd name="connsiteX27" fmla="*/ 1183216 w 1569030"/>
              <a:gd name="connsiteY27" fmla="*/ 441543 h 1203543"/>
              <a:gd name="connsiteX28" fmla="*/ 1230841 w 1569030"/>
              <a:gd name="connsiteY28" fmla="*/ 393918 h 1203543"/>
              <a:gd name="connsiteX29" fmla="*/ 1249891 w 1569030"/>
              <a:gd name="connsiteY29" fmla="*/ 365343 h 1203543"/>
              <a:gd name="connsiteX30" fmla="*/ 1278466 w 1569030"/>
              <a:gd name="connsiteY30" fmla="*/ 336768 h 1203543"/>
              <a:gd name="connsiteX31" fmla="*/ 1316566 w 1569030"/>
              <a:gd name="connsiteY31" fmla="*/ 279618 h 1203543"/>
              <a:gd name="connsiteX32" fmla="*/ 1354666 w 1569030"/>
              <a:gd name="connsiteY32" fmla="*/ 222468 h 1203543"/>
              <a:gd name="connsiteX33" fmla="*/ 1402291 w 1569030"/>
              <a:gd name="connsiteY33" fmla="*/ 165318 h 1203543"/>
              <a:gd name="connsiteX34" fmla="*/ 1478491 w 1569030"/>
              <a:gd name="connsiteY34" fmla="*/ 60543 h 1203543"/>
              <a:gd name="connsiteX35" fmla="*/ 1516591 w 1569030"/>
              <a:gd name="connsiteY35" fmla="*/ 41493 h 1203543"/>
              <a:gd name="connsiteX36" fmla="*/ 1568979 w 1569030"/>
              <a:gd name="connsiteY36" fmla="*/ 3393 h 1203543"/>
              <a:gd name="connsiteX37" fmla="*/ 1526116 w 1569030"/>
              <a:gd name="connsiteY37" fmla="*/ 136743 h 1203543"/>
              <a:gd name="connsiteX38" fmla="*/ 1516591 w 1569030"/>
              <a:gd name="connsiteY38" fmla="*/ 184368 h 1203543"/>
              <a:gd name="connsiteX39" fmla="*/ 1507066 w 1569030"/>
              <a:gd name="connsiteY39" fmla="*/ 222468 h 1203543"/>
              <a:gd name="connsiteX40" fmla="*/ 1497541 w 1569030"/>
              <a:gd name="connsiteY40" fmla="*/ 374868 h 1203543"/>
              <a:gd name="connsiteX41" fmla="*/ 1478491 w 1569030"/>
              <a:gd name="connsiteY41" fmla="*/ 460593 h 1203543"/>
              <a:gd name="connsiteX42" fmla="*/ 1459441 w 1569030"/>
              <a:gd name="connsiteY42" fmla="*/ 565368 h 1203543"/>
              <a:gd name="connsiteX43" fmla="*/ 1449916 w 1569030"/>
              <a:gd name="connsiteY43" fmla="*/ 593943 h 1203543"/>
              <a:gd name="connsiteX44" fmla="*/ 1440391 w 1569030"/>
              <a:gd name="connsiteY44" fmla="*/ 641568 h 1203543"/>
              <a:gd name="connsiteX45" fmla="*/ 1421341 w 1569030"/>
              <a:gd name="connsiteY45" fmla="*/ 698718 h 1203543"/>
              <a:gd name="connsiteX46" fmla="*/ 1411816 w 1569030"/>
              <a:gd name="connsiteY46" fmla="*/ 736818 h 1203543"/>
              <a:gd name="connsiteX47" fmla="*/ 1378479 w 1569030"/>
              <a:gd name="connsiteY47" fmla="*/ 779681 h 1203543"/>
              <a:gd name="connsiteX48" fmla="*/ 1335616 w 1569030"/>
              <a:gd name="connsiteY48" fmla="*/ 841593 h 1203543"/>
              <a:gd name="connsiteX49" fmla="*/ 1249891 w 1569030"/>
              <a:gd name="connsiteY49" fmla="*/ 1022568 h 1203543"/>
              <a:gd name="connsiteX50" fmla="*/ 1202266 w 1569030"/>
              <a:gd name="connsiteY50" fmla="*/ 1070193 h 1203543"/>
              <a:gd name="connsiteX51" fmla="*/ 1154641 w 1569030"/>
              <a:gd name="connsiteY51" fmla="*/ 1117818 h 1203543"/>
              <a:gd name="connsiteX52" fmla="*/ 1107016 w 1569030"/>
              <a:gd name="connsiteY52" fmla="*/ 1079718 h 1203543"/>
              <a:gd name="connsiteX53" fmla="*/ 1078441 w 1569030"/>
              <a:gd name="connsiteY53" fmla="*/ 1060668 h 1203543"/>
              <a:gd name="connsiteX54" fmla="*/ 1049866 w 1569030"/>
              <a:gd name="connsiteY54" fmla="*/ 1032093 h 1203543"/>
              <a:gd name="connsiteX55" fmla="*/ 992716 w 1569030"/>
              <a:gd name="connsiteY55" fmla="*/ 1003518 h 1203543"/>
              <a:gd name="connsiteX56" fmla="*/ 1059391 w 1569030"/>
              <a:gd name="connsiteY56" fmla="*/ 1170206 h 1203543"/>
              <a:gd name="connsiteX57" fmla="*/ 735541 w 1569030"/>
              <a:gd name="connsiteY57" fmla="*/ 1203543 h 1203543"/>
              <a:gd name="connsiteX58" fmla="*/ 706966 w 1569030"/>
              <a:gd name="connsiteY58" fmla="*/ 1165443 h 1203543"/>
              <a:gd name="connsiteX59" fmla="*/ 735541 w 1569030"/>
              <a:gd name="connsiteY59" fmla="*/ 1089243 h 1203543"/>
              <a:gd name="connsiteX60" fmla="*/ 783166 w 1569030"/>
              <a:gd name="connsiteY60" fmla="*/ 1022568 h 1203543"/>
              <a:gd name="connsiteX61" fmla="*/ 792691 w 1569030"/>
              <a:gd name="connsiteY61" fmla="*/ 993993 h 1203543"/>
              <a:gd name="connsiteX62" fmla="*/ 764116 w 1569030"/>
              <a:gd name="connsiteY62" fmla="*/ 1003518 h 1203543"/>
              <a:gd name="connsiteX63" fmla="*/ 706966 w 1569030"/>
              <a:gd name="connsiteY63" fmla="*/ 1032093 h 1203543"/>
              <a:gd name="connsiteX64" fmla="*/ 687916 w 1569030"/>
              <a:gd name="connsiteY64" fmla="*/ 1060668 h 1203543"/>
              <a:gd name="connsiteX65" fmla="*/ 659341 w 1569030"/>
              <a:gd name="connsiteY65" fmla="*/ 1070193 h 1203543"/>
              <a:gd name="connsiteX66" fmla="*/ 630766 w 1569030"/>
              <a:gd name="connsiteY66" fmla="*/ 1089243 h 1203543"/>
              <a:gd name="connsiteX67" fmla="*/ 583141 w 1569030"/>
              <a:gd name="connsiteY67" fmla="*/ 1079718 h 1203543"/>
              <a:gd name="connsiteX68" fmla="*/ 545041 w 1569030"/>
              <a:gd name="connsiteY68" fmla="*/ 1022568 h 1203543"/>
              <a:gd name="connsiteX69" fmla="*/ 516466 w 1569030"/>
              <a:gd name="connsiteY69" fmla="*/ 965418 h 1203543"/>
              <a:gd name="connsiteX70" fmla="*/ 497416 w 1569030"/>
              <a:gd name="connsiteY70" fmla="*/ 936843 h 1203543"/>
              <a:gd name="connsiteX71" fmla="*/ 487891 w 1569030"/>
              <a:gd name="connsiteY71" fmla="*/ 908268 h 1203543"/>
              <a:gd name="connsiteX72" fmla="*/ 468841 w 1569030"/>
              <a:gd name="connsiteY72" fmla="*/ 879693 h 1203543"/>
              <a:gd name="connsiteX73" fmla="*/ 449791 w 1569030"/>
              <a:gd name="connsiteY73" fmla="*/ 822543 h 1203543"/>
              <a:gd name="connsiteX74" fmla="*/ 421216 w 1569030"/>
              <a:gd name="connsiteY74" fmla="*/ 765393 h 1203543"/>
              <a:gd name="connsiteX75" fmla="*/ 402166 w 1569030"/>
              <a:gd name="connsiteY75" fmla="*/ 736818 h 1203543"/>
              <a:gd name="connsiteX76" fmla="*/ 383116 w 1569030"/>
              <a:gd name="connsiteY76" fmla="*/ 698718 h 1203543"/>
              <a:gd name="connsiteX77" fmla="*/ 364066 w 1569030"/>
              <a:gd name="connsiteY77" fmla="*/ 670143 h 1203543"/>
              <a:gd name="connsiteX78" fmla="*/ 354541 w 1569030"/>
              <a:gd name="connsiteY78" fmla="*/ 641568 h 1203543"/>
              <a:gd name="connsiteX79" fmla="*/ 335491 w 1569030"/>
              <a:gd name="connsiteY79" fmla="*/ 593943 h 1203543"/>
              <a:gd name="connsiteX80" fmla="*/ 2116 w 1569030"/>
              <a:gd name="connsiteY80" fmla="*/ 303430 h 1203543"/>
              <a:gd name="connsiteX81" fmla="*/ 197378 w 1569030"/>
              <a:gd name="connsiteY81" fmla="*/ 293905 h 1203543"/>
              <a:gd name="connsiteX82" fmla="*/ 283104 w 1569030"/>
              <a:gd name="connsiteY82" fmla="*/ 108168 h 1203543"/>
              <a:gd name="connsiteX0" fmla="*/ 297443 w 1569082"/>
              <a:gd name="connsiteY0" fmla="*/ 122456 h 1203543"/>
              <a:gd name="connsiteX1" fmla="*/ 326018 w 1569082"/>
              <a:gd name="connsiteY1" fmla="*/ 174843 h 1203543"/>
              <a:gd name="connsiteX2" fmla="*/ 402218 w 1569082"/>
              <a:gd name="connsiteY2" fmla="*/ 289143 h 1203543"/>
              <a:gd name="connsiteX3" fmla="*/ 516518 w 1569082"/>
              <a:gd name="connsiteY3" fmla="*/ 432018 h 1203543"/>
              <a:gd name="connsiteX4" fmla="*/ 535568 w 1569082"/>
              <a:gd name="connsiteY4" fmla="*/ 460593 h 1203543"/>
              <a:gd name="connsiteX5" fmla="*/ 564143 w 1569082"/>
              <a:gd name="connsiteY5" fmla="*/ 489168 h 1203543"/>
              <a:gd name="connsiteX6" fmla="*/ 630818 w 1569082"/>
              <a:gd name="connsiteY6" fmla="*/ 565368 h 1203543"/>
              <a:gd name="connsiteX7" fmla="*/ 649868 w 1569082"/>
              <a:gd name="connsiteY7" fmla="*/ 593943 h 1203543"/>
              <a:gd name="connsiteX8" fmla="*/ 678443 w 1569082"/>
              <a:gd name="connsiteY8" fmla="*/ 603468 h 1203543"/>
              <a:gd name="connsiteX9" fmla="*/ 707018 w 1569082"/>
              <a:gd name="connsiteY9" fmla="*/ 622518 h 1203543"/>
              <a:gd name="connsiteX10" fmla="*/ 735593 w 1569082"/>
              <a:gd name="connsiteY10" fmla="*/ 603468 h 1203543"/>
              <a:gd name="connsiteX11" fmla="*/ 764168 w 1569082"/>
              <a:gd name="connsiteY11" fmla="*/ 546318 h 1203543"/>
              <a:gd name="connsiteX12" fmla="*/ 754643 w 1569082"/>
              <a:gd name="connsiteY12" fmla="*/ 517743 h 1203543"/>
              <a:gd name="connsiteX13" fmla="*/ 697493 w 1569082"/>
              <a:gd name="connsiteY13" fmla="*/ 498693 h 1203543"/>
              <a:gd name="connsiteX14" fmla="*/ 726068 w 1569082"/>
              <a:gd name="connsiteY14" fmla="*/ 479643 h 1203543"/>
              <a:gd name="connsiteX15" fmla="*/ 754643 w 1569082"/>
              <a:gd name="connsiteY15" fmla="*/ 470118 h 1203543"/>
              <a:gd name="connsiteX16" fmla="*/ 797506 w 1569082"/>
              <a:gd name="connsiteY16" fmla="*/ 398681 h 1203543"/>
              <a:gd name="connsiteX17" fmla="*/ 849893 w 1569082"/>
              <a:gd name="connsiteY17" fmla="*/ 379631 h 1203543"/>
              <a:gd name="connsiteX18" fmla="*/ 945143 w 1569082"/>
              <a:gd name="connsiteY18" fmla="*/ 393918 h 1203543"/>
              <a:gd name="connsiteX19" fmla="*/ 973718 w 1569082"/>
              <a:gd name="connsiteY19" fmla="*/ 446306 h 1203543"/>
              <a:gd name="connsiteX20" fmla="*/ 992768 w 1569082"/>
              <a:gd name="connsiteY20" fmla="*/ 489168 h 1203543"/>
              <a:gd name="connsiteX21" fmla="*/ 983243 w 1569082"/>
              <a:gd name="connsiteY21" fmla="*/ 517743 h 1203543"/>
              <a:gd name="connsiteX22" fmla="*/ 992768 w 1569082"/>
              <a:gd name="connsiteY22" fmla="*/ 574893 h 1203543"/>
              <a:gd name="connsiteX23" fmla="*/ 1002293 w 1569082"/>
              <a:gd name="connsiteY23" fmla="*/ 603468 h 1203543"/>
              <a:gd name="connsiteX24" fmla="*/ 1030868 w 1569082"/>
              <a:gd name="connsiteY24" fmla="*/ 612993 h 1203543"/>
              <a:gd name="connsiteX25" fmla="*/ 1068968 w 1569082"/>
              <a:gd name="connsiteY25" fmla="*/ 565368 h 1203543"/>
              <a:gd name="connsiteX26" fmla="*/ 1116593 w 1569082"/>
              <a:gd name="connsiteY26" fmla="*/ 517743 h 1203543"/>
              <a:gd name="connsiteX27" fmla="*/ 1183268 w 1569082"/>
              <a:gd name="connsiteY27" fmla="*/ 441543 h 1203543"/>
              <a:gd name="connsiteX28" fmla="*/ 1230893 w 1569082"/>
              <a:gd name="connsiteY28" fmla="*/ 393918 h 1203543"/>
              <a:gd name="connsiteX29" fmla="*/ 1249943 w 1569082"/>
              <a:gd name="connsiteY29" fmla="*/ 365343 h 1203543"/>
              <a:gd name="connsiteX30" fmla="*/ 1278518 w 1569082"/>
              <a:gd name="connsiteY30" fmla="*/ 336768 h 1203543"/>
              <a:gd name="connsiteX31" fmla="*/ 1316618 w 1569082"/>
              <a:gd name="connsiteY31" fmla="*/ 279618 h 1203543"/>
              <a:gd name="connsiteX32" fmla="*/ 1354718 w 1569082"/>
              <a:gd name="connsiteY32" fmla="*/ 222468 h 1203543"/>
              <a:gd name="connsiteX33" fmla="*/ 1402343 w 1569082"/>
              <a:gd name="connsiteY33" fmla="*/ 165318 h 1203543"/>
              <a:gd name="connsiteX34" fmla="*/ 1478543 w 1569082"/>
              <a:gd name="connsiteY34" fmla="*/ 60543 h 1203543"/>
              <a:gd name="connsiteX35" fmla="*/ 1516643 w 1569082"/>
              <a:gd name="connsiteY35" fmla="*/ 41493 h 1203543"/>
              <a:gd name="connsiteX36" fmla="*/ 1569031 w 1569082"/>
              <a:gd name="connsiteY36" fmla="*/ 3393 h 1203543"/>
              <a:gd name="connsiteX37" fmla="*/ 1526168 w 1569082"/>
              <a:gd name="connsiteY37" fmla="*/ 136743 h 1203543"/>
              <a:gd name="connsiteX38" fmla="*/ 1516643 w 1569082"/>
              <a:gd name="connsiteY38" fmla="*/ 184368 h 1203543"/>
              <a:gd name="connsiteX39" fmla="*/ 1507118 w 1569082"/>
              <a:gd name="connsiteY39" fmla="*/ 222468 h 1203543"/>
              <a:gd name="connsiteX40" fmla="*/ 1497593 w 1569082"/>
              <a:gd name="connsiteY40" fmla="*/ 374868 h 1203543"/>
              <a:gd name="connsiteX41" fmla="*/ 1478543 w 1569082"/>
              <a:gd name="connsiteY41" fmla="*/ 460593 h 1203543"/>
              <a:gd name="connsiteX42" fmla="*/ 1459493 w 1569082"/>
              <a:gd name="connsiteY42" fmla="*/ 565368 h 1203543"/>
              <a:gd name="connsiteX43" fmla="*/ 1449968 w 1569082"/>
              <a:gd name="connsiteY43" fmla="*/ 593943 h 1203543"/>
              <a:gd name="connsiteX44" fmla="*/ 1440443 w 1569082"/>
              <a:gd name="connsiteY44" fmla="*/ 641568 h 1203543"/>
              <a:gd name="connsiteX45" fmla="*/ 1421393 w 1569082"/>
              <a:gd name="connsiteY45" fmla="*/ 698718 h 1203543"/>
              <a:gd name="connsiteX46" fmla="*/ 1411868 w 1569082"/>
              <a:gd name="connsiteY46" fmla="*/ 736818 h 1203543"/>
              <a:gd name="connsiteX47" fmla="*/ 1378531 w 1569082"/>
              <a:gd name="connsiteY47" fmla="*/ 779681 h 1203543"/>
              <a:gd name="connsiteX48" fmla="*/ 1335668 w 1569082"/>
              <a:gd name="connsiteY48" fmla="*/ 841593 h 1203543"/>
              <a:gd name="connsiteX49" fmla="*/ 1249943 w 1569082"/>
              <a:gd name="connsiteY49" fmla="*/ 1022568 h 1203543"/>
              <a:gd name="connsiteX50" fmla="*/ 1202318 w 1569082"/>
              <a:gd name="connsiteY50" fmla="*/ 1070193 h 1203543"/>
              <a:gd name="connsiteX51" fmla="*/ 1154693 w 1569082"/>
              <a:gd name="connsiteY51" fmla="*/ 1117818 h 1203543"/>
              <a:gd name="connsiteX52" fmla="*/ 1107068 w 1569082"/>
              <a:gd name="connsiteY52" fmla="*/ 1079718 h 1203543"/>
              <a:gd name="connsiteX53" fmla="*/ 1078493 w 1569082"/>
              <a:gd name="connsiteY53" fmla="*/ 1060668 h 1203543"/>
              <a:gd name="connsiteX54" fmla="*/ 1049918 w 1569082"/>
              <a:gd name="connsiteY54" fmla="*/ 1032093 h 1203543"/>
              <a:gd name="connsiteX55" fmla="*/ 992768 w 1569082"/>
              <a:gd name="connsiteY55" fmla="*/ 1003518 h 1203543"/>
              <a:gd name="connsiteX56" fmla="*/ 1059443 w 1569082"/>
              <a:gd name="connsiteY56" fmla="*/ 1170206 h 1203543"/>
              <a:gd name="connsiteX57" fmla="*/ 735593 w 1569082"/>
              <a:gd name="connsiteY57" fmla="*/ 1203543 h 1203543"/>
              <a:gd name="connsiteX58" fmla="*/ 707018 w 1569082"/>
              <a:gd name="connsiteY58" fmla="*/ 1165443 h 1203543"/>
              <a:gd name="connsiteX59" fmla="*/ 735593 w 1569082"/>
              <a:gd name="connsiteY59" fmla="*/ 1089243 h 1203543"/>
              <a:gd name="connsiteX60" fmla="*/ 783218 w 1569082"/>
              <a:gd name="connsiteY60" fmla="*/ 1022568 h 1203543"/>
              <a:gd name="connsiteX61" fmla="*/ 792743 w 1569082"/>
              <a:gd name="connsiteY61" fmla="*/ 993993 h 1203543"/>
              <a:gd name="connsiteX62" fmla="*/ 764168 w 1569082"/>
              <a:gd name="connsiteY62" fmla="*/ 1003518 h 1203543"/>
              <a:gd name="connsiteX63" fmla="*/ 707018 w 1569082"/>
              <a:gd name="connsiteY63" fmla="*/ 1032093 h 1203543"/>
              <a:gd name="connsiteX64" fmla="*/ 687968 w 1569082"/>
              <a:gd name="connsiteY64" fmla="*/ 1060668 h 1203543"/>
              <a:gd name="connsiteX65" fmla="*/ 659393 w 1569082"/>
              <a:gd name="connsiteY65" fmla="*/ 1070193 h 1203543"/>
              <a:gd name="connsiteX66" fmla="*/ 630818 w 1569082"/>
              <a:gd name="connsiteY66" fmla="*/ 1089243 h 1203543"/>
              <a:gd name="connsiteX67" fmla="*/ 583193 w 1569082"/>
              <a:gd name="connsiteY67" fmla="*/ 1079718 h 1203543"/>
              <a:gd name="connsiteX68" fmla="*/ 545093 w 1569082"/>
              <a:gd name="connsiteY68" fmla="*/ 1022568 h 1203543"/>
              <a:gd name="connsiteX69" fmla="*/ 516518 w 1569082"/>
              <a:gd name="connsiteY69" fmla="*/ 965418 h 1203543"/>
              <a:gd name="connsiteX70" fmla="*/ 497468 w 1569082"/>
              <a:gd name="connsiteY70" fmla="*/ 936843 h 1203543"/>
              <a:gd name="connsiteX71" fmla="*/ 487943 w 1569082"/>
              <a:gd name="connsiteY71" fmla="*/ 908268 h 1203543"/>
              <a:gd name="connsiteX72" fmla="*/ 468893 w 1569082"/>
              <a:gd name="connsiteY72" fmla="*/ 879693 h 1203543"/>
              <a:gd name="connsiteX73" fmla="*/ 449843 w 1569082"/>
              <a:gd name="connsiteY73" fmla="*/ 822543 h 1203543"/>
              <a:gd name="connsiteX74" fmla="*/ 421268 w 1569082"/>
              <a:gd name="connsiteY74" fmla="*/ 765393 h 1203543"/>
              <a:gd name="connsiteX75" fmla="*/ 402218 w 1569082"/>
              <a:gd name="connsiteY75" fmla="*/ 736818 h 1203543"/>
              <a:gd name="connsiteX76" fmla="*/ 383168 w 1569082"/>
              <a:gd name="connsiteY76" fmla="*/ 698718 h 1203543"/>
              <a:gd name="connsiteX77" fmla="*/ 364118 w 1569082"/>
              <a:gd name="connsiteY77" fmla="*/ 670143 h 1203543"/>
              <a:gd name="connsiteX78" fmla="*/ 354593 w 1569082"/>
              <a:gd name="connsiteY78" fmla="*/ 641568 h 1203543"/>
              <a:gd name="connsiteX79" fmla="*/ 335543 w 1569082"/>
              <a:gd name="connsiteY79" fmla="*/ 593943 h 1203543"/>
              <a:gd name="connsiteX80" fmla="*/ 2168 w 1569082"/>
              <a:gd name="connsiteY80" fmla="*/ 303430 h 1203543"/>
              <a:gd name="connsiteX81" fmla="*/ 197430 w 1569082"/>
              <a:gd name="connsiteY81" fmla="*/ 293905 h 1203543"/>
              <a:gd name="connsiteX82" fmla="*/ 311731 w 1569082"/>
              <a:gd name="connsiteY82" fmla="*/ 312956 h 1203543"/>
              <a:gd name="connsiteX0" fmla="*/ 302206 w 1569082"/>
              <a:gd name="connsiteY0" fmla="*/ 308194 h 1203543"/>
              <a:gd name="connsiteX1" fmla="*/ 326018 w 1569082"/>
              <a:gd name="connsiteY1" fmla="*/ 174843 h 1203543"/>
              <a:gd name="connsiteX2" fmla="*/ 402218 w 1569082"/>
              <a:gd name="connsiteY2" fmla="*/ 289143 h 1203543"/>
              <a:gd name="connsiteX3" fmla="*/ 516518 w 1569082"/>
              <a:gd name="connsiteY3" fmla="*/ 432018 h 1203543"/>
              <a:gd name="connsiteX4" fmla="*/ 535568 w 1569082"/>
              <a:gd name="connsiteY4" fmla="*/ 460593 h 1203543"/>
              <a:gd name="connsiteX5" fmla="*/ 564143 w 1569082"/>
              <a:gd name="connsiteY5" fmla="*/ 489168 h 1203543"/>
              <a:gd name="connsiteX6" fmla="*/ 630818 w 1569082"/>
              <a:gd name="connsiteY6" fmla="*/ 565368 h 1203543"/>
              <a:gd name="connsiteX7" fmla="*/ 649868 w 1569082"/>
              <a:gd name="connsiteY7" fmla="*/ 593943 h 1203543"/>
              <a:gd name="connsiteX8" fmla="*/ 678443 w 1569082"/>
              <a:gd name="connsiteY8" fmla="*/ 603468 h 1203543"/>
              <a:gd name="connsiteX9" fmla="*/ 707018 w 1569082"/>
              <a:gd name="connsiteY9" fmla="*/ 622518 h 1203543"/>
              <a:gd name="connsiteX10" fmla="*/ 735593 w 1569082"/>
              <a:gd name="connsiteY10" fmla="*/ 603468 h 1203543"/>
              <a:gd name="connsiteX11" fmla="*/ 764168 w 1569082"/>
              <a:gd name="connsiteY11" fmla="*/ 546318 h 1203543"/>
              <a:gd name="connsiteX12" fmla="*/ 754643 w 1569082"/>
              <a:gd name="connsiteY12" fmla="*/ 517743 h 1203543"/>
              <a:gd name="connsiteX13" fmla="*/ 697493 w 1569082"/>
              <a:gd name="connsiteY13" fmla="*/ 498693 h 1203543"/>
              <a:gd name="connsiteX14" fmla="*/ 726068 w 1569082"/>
              <a:gd name="connsiteY14" fmla="*/ 479643 h 1203543"/>
              <a:gd name="connsiteX15" fmla="*/ 754643 w 1569082"/>
              <a:gd name="connsiteY15" fmla="*/ 470118 h 1203543"/>
              <a:gd name="connsiteX16" fmla="*/ 797506 w 1569082"/>
              <a:gd name="connsiteY16" fmla="*/ 398681 h 1203543"/>
              <a:gd name="connsiteX17" fmla="*/ 849893 w 1569082"/>
              <a:gd name="connsiteY17" fmla="*/ 379631 h 1203543"/>
              <a:gd name="connsiteX18" fmla="*/ 945143 w 1569082"/>
              <a:gd name="connsiteY18" fmla="*/ 393918 h 1203543"/>
              <a:gd name="connsiteX19" fmla="*/ 973718 w 1569082"/>
              <a:gd name="connsiteY19" fmla="*/ 446306 h 1203543"/>
              <a:gd name="connsiteX20" fmla="*/ 992768 w 1569082"/>
              <a:gd name="connsiteY20" fmla="*/ 489168 h 1203543"/>
              <a:gd name="connsiteX21" fmla="*/ 983243 w 1569082"/>
              <a:gd name="connsiteY21" fmla="*/ 517743 h 1203543"/>
              <a:gd name="connsiteX22" fmla="*/ 992768 w 1569082"/>
              <a:gd name="connsiteY22" fmla="*/ 574893 h 1203543"/>
              <a:gd name="connsiteX23" fmla="*/ 1002293 w 1569082"/>
              <a:gd name="connsiteY23" fmla="*/ 603468 h 1203543"/>
              <a:gd name="connsiteX24" fmla="*/ 1030868 w 1569082"/>
              <a:gd name="connsiteY24" fmla="*/ 612993 h 1203543"/>
              <a:gd name="connsiteX25" fmla="*/ 1068968 w 1569082"/>
              <a:gd name="connsiteY25" fmla="*/ 565368 h 1203543"/>
              <a:gd name="connsiteX26" fmla="*/ 1116593 w 1569082"/>
              <a:gd name="connsiteY26" fmla="*/ 517743 h 1203543"/>
              <a:gd name="connsiteX27" fmla="*/ 1183268 w 1569082"/>
              <a:gd name="connsiteY27" fmla="*/ 441543 h 1203543"/>
              <a:gd name="connsiteX28" fmla="*/ 1230893 w 1569082"/>
              <a:gd name="connsiteY28" fmla="*/ 393918 h 1203543"/>
              <a:gd name="connsiteX29" fmla="*/ 1249943 w 1569082"/>
              <a:gd name="connsiteY29" fmla="*/ 365343 h 1203543"/>
              <a:gd name="connsiteX30" fmla="*/ 1278518 w 1569082"/>
              <a:gd name="connsiteY30" fmla="*/ 336768 h 1203543"/>
              <a:gd name="connsiteX31" fmla="*/ 1316618 w 1569082"/>
              <a:gd name="connsiteY31" fmla="*/ 279618 h 1203543"/>
              <a:gd name="connsiteX32" fmla="*/ 1354718 w 1569082"/>
              <a:gd name="connsiteY32" fmla="*/ 222468 h 1203543"/>
              <a:gd name="connsiteX33" fmla="*/ 1402343 w 1569082"/>
              <a:gd name="connsiteY33" fmla="*/ 165318 h 1203543"/>
              <a:gd name="connsiteX34" fmla="*/ 1478543 w 1569082"/>
              <a:gd name="connsiteY34" fmla="*/ 60543 h 1203543"/>
              <a:gd name="connsiteX35" fmla="*/ 1516643 w 1569082"/>
              <a:gd name="connsiteY35" fmla="*/ 41493 h 1203543"/>
              <a:gd name="connsiteX36" fmla="*/ 1569031 w 1569082"/>
              <a:gd name="connsiteY36" fmla="*/ 3393 h 1203543"/>
              <a:gd name="connsiteX37" fmla="*/ 1526168 w 1569082"/>
              <a:gd name="connsiteY37" fmla="*/ 136743 h 1203543"/>
              <a:gd name="connsiteX38" fmla="*/ 1516643 w 1569082"/>
              <a:gd name="connsiteY38" fmla="*/ 184368 h 1203543"/>
              <a:gd name="connsiteX39" fmla="*/ 1507118 w 1569082"/>
              <a:gd name="connsiteY39" fmla="*/ 222468 h 1203543"/>
              <a:gd name="connsiteX40" fmla="*/ 1497593 w 1569082"/>
              <a:gd name="connsiteY40" fmla="*/ 374868 h 1203543"/>
              <a:gd name="connsiteX41" fmla="*/ 1478543 w 1569082"/>
              <a:gd name="connsiteY41" fmla="*/ 460593 h 1203543"/>
              <a:gd name="connsiteX42" fmla="*/ 1459493 w 1569082"/>
              <a:gd name="connsiteY42" fmla="*/ 565368 h 1203543"/>
              <a:gd name="connsiteX43" fmla="*/ 1449968 w 1569082"/>
              <a:gd name="connsiteY43" fmla="*/ 593943 h 1203543"/>
              <a:gd name="connsiteX44" fmla="*/ 1440443 w 1569082"/>
              <a:gd name="connsiteY44" fmla="*/ 641568 h 1203543"/>
              <a:gd name="connsiteX45" fmla="*/ 1421393 w 1569082"/>
              <a:gd name="connsiteY45" fmla="*/ 698718 h 1203543"/>
              <a:gd name="connsiteX46" fmla="*/ 1411868 w 1569082"/>
              <a:gd name="connsiteY46" fmla="*/ 736818 h 1203543"/>
              <a:gd name="connsiteX47" fmla="*/ 1378531 w 1569082"/>
              <a:gd name="connsiteY47" fmla="*/ 779681 h 1203543"/>
              <a:gd name="connsiteX48" fmla="*/ 1335668 w 1569082"/>
              <a:gd name="connsiteY48" fmla="*/ 841593 h 1203543"/>
              <a:gd name="connsiteX49" fmla="*/ 1249943 w 1569082"/>
              <a:gd name="connsiteY49" fmla="*/ 1022568 h 1203543"/>
              <a:gd name="connsiteX50" fmla="*/ 1202318 w 1569082"/>
              <a:gd name="connsiteY50" fmla="*/ 1070193 h 1203543"/>
              <a:gd name="connsiteX51" fmla="*/ 1154693 w 1569082"/>
              <a:gd name="connsiteY51" fmla="*/ 1117818 h 1203543"/>
              <a:gd name="connsiteX52" fmla="*/ 1107068 w 1569082"/>
              <a:gd name="connsiteY52" fmla="*/ 1079718 h 1203543"/>
              <a:gd name="connsiteX53" fmla="*/ 1078493 w 1569082"/>
              <a:gd name="connsiteY53" fmla="*/ 1060668 h 1203543"/>
              <a:gd name="connsiteX54" fmla="*/ 1049918 w 1569082"/>
              <a:gd name="connsiteY54" fmla="*/ 1032093 h 1203543"/>
              <a:gd name="connsiteX55" fmla="*/ 992768 w 1569082"/>
              <a:gd name="connsiteY55" fmla="*/ 1003518 h 1203543"/>
              <a:gd name="connsiteX56" fmla="*/ 1059443 w 1569082"/>
              <a:gd name="connsiteY56" fmla="*/ 1170206 h 1203543"/>
              <a:gd name="connsiteX57" fmla="*/ 735593 w 1569082"/>
              <a:gd name="connsiteY57" fmla="*/ 1203543 h 1203543"/>
              <a:gd name="connsiteX58" fmla="*/ 707018 w 1569082"/>
              <a:gd name="connsiteY58" fmla="*/ 1165443 h 1203543"/>
              <a:gd name="connsiteX59" fmla="*/ 735593 w 1569082"/>
              <a:gd name="connsiteY59" fmla="*/ 1089243 h 1203543"/>
              <a:gd name="connsiteX60" fmla="*/ 783218 w 1569082"/>
              <a:gd name="connsiteY60" fmla="*/ 1022568 h 1203543"/>
              <a:gd name="connsiteX61" fmla="*/ 792743 w 1569082"/>
              <a:gd name="connsiteY61" fmla="*/ 993993 h 1203543"/>
              <a:gd name="connsiteX62" fmla="*/ 764168 w 1569082"/>
              <a:gd name="connsiteY62" fmla="*/ 1003518 h 1203543"/>
              <a:gd name="connsiteX63" fmla="*/ 707018 w 1569082"/>
              <a:gd name="connsiteY63" fmla="*/ 1032093 h 1203543"/>
              <a:gd name="connsiteX64" fmla="*/ 687968 w 1569082"/>
              <a:gd name="connsiteY64" fmla="*/ 1060668 h 1203543"/>
              <a:gd name="connsiteX65" fmla="*/ 659393 w 1569082"/>
              <a:gd name="connsiteY65" fmla="*/ 1070193 h 1203543"/>
              <a:gd name="connsiteX66" fmla="*/ 630818 w 1569082"/>
              <a:gd name="connsiteY66" fmla="*/ 1089243 h 1203543"/>
              <a:gd name="connsiteX67" fmla="*/ 583193 w 1569082"/>
              <a:gd name="connsiteY67" fmla="*/ 1079718 h 1203543"/>
              <a:gd name="connsiteX68" fmla="*/ 545093 w 1569082"/>
              <a:gd name="connsiteY68" fmla="*/ 1022568 h 1203543"/>
              <a:gd name="connsiteX69" fmla="*/ 516518 w 1569082"/>
              <a:gd name="connsiteY69" fmla="*/ 965418 h 1203543"/>
              <a:gd name="connsiteX70" fmla="*/ 497468 w 1569082"/>
              <a:gd name="connsiteY70" fmla="*/ 936843 h 1203543"/>
              <a:gd name="connsiteX71" fmla="*/ 487943 w 1569082"/>
              <a:gd name="connsiteY71" fmla="*/ 908268 h 1203543"/>
              <a:gd name="connsiteX72" fmla="*/ 468893 w 1569082"/>
              <a:gd name="connsiteY72" fmla="*/ 879693 h 1203543"/>
              <a:gd name="connsiteX73" fmla="*/ 449843 w 1569082"/>
              <a:gd name="connsiteY73" fmla="*/ 822543 h 1203543"/>
              <a:gd name="connsiteX74" fmla="*/ 421268 w 1569082"/>
              <a:gd name="connsiteY74" fmla="*/ 765393 h 1203543"/>
              <a:gd name="connsiteX75" fmla="*/ 402218 w 1569082"/>
              <a:gd name="connsiteY75" fmla="*/ 736818 h 1203543"/>
              <a:gd name="connsiteX76" fmla="*/ 383168 w 1569082"/>
              <a:gd name="connsiteY76" fmla="*/ 698718 h 1203543"/>
              <a:gd name="connsiteX77" fmla="*/ 364118 w 1569082"/>
              <a:gd name="connsiteY77" fmla="*/ 670143 h 1203543"/>
              <a:gd name="connsiteX78" fmla="*/ 354593 w 1569082"/>
              <a:gd name="connsiteY78" fmla="*/ 641568 h 1203543"/>
              <a:gd name="connsiteX79" fmla="*/ 335543 w 1569082"/>
              <a:gd name="connsiteY79" fmla="*/ 593943 h 1203543"/>
              <a:gd name="connsiteX80" fmla="*/ 2168 w 1569082"/>
              <a:gd name="connsiteY80" fmla="*/ 303430 h 1203543"/>
              <a:gd name="connsiteX81" fmla="*/ 197430 w 1569082"/>
              <a:gd name="connsiteY81" fmla="*/ 293905 h 1203543"/>
              <a:gd name="connsiteX82" fmla="*/ 311731 w 1569082"/>
              <a:gd name="connsiteY82" fmla="*/ 312956 h 1203543"/>
              <a:gd name="connsiteX0" fmla="*/ 302206 w 1569082"/>
              <a:gd name="connsiteY0" fmla="*/ 308194 h 1203543"/>
              <a:gd name="connsiteX1" fmla="*/ 416506 w 1569082"/>
              <a:gd name="connsiteY1" fmla="*/ 360580 h 1203543"/>
              <a:gd name="connsiteX2" fmla="*/ 402218 w 1569082"/>
              <a:gd name="connsiteY2" fmla="*/ 289143 h 1203543"/>
              <a:gd name="connsiteX3" fmla="*/ 516518 w 1569082"/>
              <a:gd name="connsiteY3" fmla="*/ 432018 h 1203543"/>
              <a:gd name="connsiteX4" fmla="*/ 535568 w 1569082"/>
              <a:gd name="connsiteY4" fmla="*/ 460593 h 1203543"/>
              <a:gd name="connsiteX5" fmla="*/ 564143 w 1569082"/>
              <a:gd name="connsiteY5" fmla="*/ 489168 h 1203543"/>
              <a:gd name="connsiteX6" fmla="*/ 630818 w 1569082"/>
              <a:gd name="connsiteY6" fmla="*/ 565368 h 1203543"/>
              <a:gd name="connsiteX7" fmla="*/ 649868 w 1569082"/>
              <a:gd name="connsiteY7" fmla="*/ 593943 h 1203543"/>
              <a:gd name="connsiteX8" fmla="*/ 678443 w 1569082"/>
              <a:gd name="connsiteY8" fmla="*/ 603468 h 1203543"/>
              <a:gd name="connsiteX9" fmla="*/ 707018 w 1569082"/>
              <a:gd name="connsiteY9" fmla="*/ 622518 h 1203543"/>
              <a:gd name="connsiteX10" fmla="*/ 735593 w 1569082"/>
              <a:gd name="connsiteY10" fmla="*/ 603468 h 1203543"/>
              <a:gd name="connsiteX11" fmla="*/ 764168 w 1569082"/>
              <a:gd name="connsiteY11" fmla="*/ 546318 h 1203543"/>
              <a:gd name="connsiteX12" fmla="*/ 754643 w 1569082"/>
              <a:gd name="connsiteY12" fmla="*/ 517743 h 1203543"/>
              <a:gd name="connsiteX13" fmla="*/ 697493 w 1569082"/>
              <a:gd name="connsiteY13" fmla="*/ 498693 h 1203543"/>
              <a:gd name="connsiteX14" fmla="*/ 726068 w 1569082"/>
              <a:gd name="connsiteY14" fmla="*/ 479643 h 1203543"/>
              <a:gd name="connsiteX15" fmla="*/ 754643 w 1569082"/>
              <a:gd name="connsiteY15" fmla="*/ 470118 h 1203543"/>
              <a:gd name="connsiteX16" fmla="*/ 797506 w 1569082"/>
              <a:gd name="connsiteY16" fmla="*/ 398681 h 1203543"/>
              <a:gd name="connsiteX17" fmla="*/ 849893 w 1569082"/>
              <a:gd name="connsiteY17" fmla="*/ 379631 h 1203543"/>
              <a:gd name="connsiteX18" fmla="*/ 945143 w 1569082"/>
              <a:gd name="connsiteY18" fmla="*/ 393918 h 1203543"/>
              <a:gd name="connsiteX19" fmla="*/ 973718 w 1569082"/>
              <a:gd name="connsiteY19" fmla="*/ 446306 h 1203543"/>
              <a:gd name="connsiteX20" fmla="*/ 992768 w 1569082"/>
              <a:gd name="connsiteY20" fmla="*/ 489168 h 1203543"/>
              <a:gd name="connsiteX21" fmla="*/ 983243 w 1569082"/>
              <a:gd name="connsiteY21" fmla="*/ 517743 h 1203543"/>
              <a:gd name="connsiteX22" fmla="*/ 992768 w 1569082"/>
              <a:gd name="connsiteY22" fmla="*/ 574893 h 1203543"/>
              <a:gd name="connsiteX23" fmla="*/ 1002293 w 1569082"/>
              <a:gd name="connsiteY23" fmla="*/ 603468 h 1203543"/>
              <a:gd name="connsiteX24" fmla="*/ 1030868 w 1569082"/>
              <a:gd name="connsiteY24" fmla="*/ 612993 h 1203543"/>
              <a:gd name="connsiteX25" fmla="*/ 1068968 w 1569082"/>
              <a:gd name="connsiteY25" fmla="*/ 565368 h 1203543"/>
              <a:gd name="connsiteX26" fmla="*/ 1116593 w 1569082"/>
              <a:gd name="connsiteY26" fmla="*/ 517743 h 1203543"/>
              <a:gd name="connsiteX27" fmla="*/ 1183268 w 1569082"/>
              <a:gd name="connsiteY27" fmla="*/ 441543 h 1203543"/>
              <a:gd name="connsiteX28" fmla="*/ 1230893 w 1569082"/>
              <a:gd name="connsiteY28" fmla="*/ 393918 h 1203543"/>
              <a:gd name="connsiteX29" fmla="*/ 1249943 w 1569082"/>
              <a:gd name="connsiteY29" fmla="*/ 365343 h 1203543"/>
              <a:gd name="connsiteX30" fmla="*/ 1278518 w 1569082"/>
              <a:gd name="connsiteY30" fmla="*/ 336768 h 1203543"/>
              <a:gd name="connsiteX31" fmla="*/ 1316618 w 1569082"/>
              <a:gd name="connsiteY31" fmla="*/ 279618 h 1203543"/>
              <a:gd name="connsiteX32" fmla="*/ 1354718 w 1569082"/>
              <a:gd name="connsiteY32" fmla="*/ 222468 h 1203543"/>
              <a:gd name="connsiteX33" fmla="*/ 1402343 w 1569082"/>
              <a:gd name="connsiteY33" fmla="*/ 165318 h 1203543"/>
              <a:gd name="connsiteX34" fmla="*/ 1478543 w 1569082"/>
              <a:gd name="connsiteY34" fmla="*/ 60543 h 1203543"/>
              <a:gd name="connsiteX35" fmla="*/ 1516643 w 1569082"/>
              <a:gd name="connsiteY35" fmla="*/ 41493 h 1203543"/>
              <a:gd name="connsiteX36" fmla="*/ 1569031 w 1569082"/>
              <a:gd name="connsiteY36" fmla="*/ 3393 h 1203543"/>
              <a:gd name="connsiteX37" fmla="*/ 1526168 w 1569082"/>
              <a:gd name="connsiteY37" fmla="*/ 136743 h 1203543"/>
              <a:gd name="connsiteX38" fmla="*/ 1516643 w 1569082"/>
              <a:gd name="connsiteY38" fmla="*/ 184368 h 1203543"/>
              <a:gd name="connsiteX39" fmla="*/ 1507118 w 1569082"/>
              <a:gd name="connsiteY39" fmla="*/ 222468 h 1203543"/>
              <a:gd name="connsiteX40" fmla="*/ 1497593 w 1569082"/>
              <a:gd name="connsiteY40" fmla="*/ 374868 h 1203543"/>
              <a:gd name="connsiteX41" fmla="*/ 1478543 w 1569082"/>
              <a:gd name="connsiteY41" fmla="*/ 460593 h 1203543"/>
              <a:gd name="connsiteX42" fmla="*/ 1459493 w 1569082"/>
              <a:gd name="connsiteY42" fmla="*/ 565368 h 1203543"/>
              <a:gd name="connsiteX43" fmla="*/ 1449968 w 1569082"/>
              <a:gd name="connsiteY43" fmla="*/ 593943 h 1203543"/>
              <a:gd name="connsiteX44" fmla="*/ 1440443 w 1569082"/>
              <a:gd name="connsiteY44" fmla="*/ 641568 h 1203543"/>
              <a:gd name="connsiteX45" fmla="*/ 1421393 w 1569082"/>
              <a:gd name="connsiteY45" fmla="*/ 698718 h 1203543"/>
              <a:gd name="connsiteX46" fmla="*/ 1411868 w 1569082"/>
              <a:gd name="connsiteY46" fmla="*/ 736818 h 1203543"/>
              <a:gd name="connsiteX47" fmla="*/ 1378531 w 1569082"/>
              <a:gd name="connsiteY47" fmla="*/ 779681 h 1203543"/>
              <a:gd name="connsiteX48" fmla="*/ 1335668 w 1569082"/>
              <a:gd name="connsiteY48" fmla="*/ 841593 h 1203543"/>
              <a:gd name="connsiteX49" fmla="*/ 1249943 w 1569082"/>
              <a:gd name="connsiteY49" fmla="*/ 1022568 h 1203543"/>
              <a:gd name="connsiteX50" fmla="*/ 1202318 w 1569082"/>
              <a:gd name="connsiteY50" fmla="*/ 1070193 h 1203543"/>
              <a:gd name="connsiteX51" fmla="*/ 1154693 w 1569082"/>
              <a:gd name="connsiteY51" fmla="*/ 1117818 h 1203543"/>
              <a:gd name="connsiteX52" fmla="*/ 1107068 w 1569082"/>
              <a:gd name="connsiteY52" fmla="*/ 1079718 h 1203543"/>
              <a:gd name="connsiteX53" fmla="*/ 1078493 w 1569082"/>
              <a:gd name="connsiteY53" fmla="*/ 1060668 h 1203543"/>
              <a:gd name="connsiteX54" fmla="*/ 1049918 w 1569082"/>
              <a:gd name="connsiteY54" fmla="*/ 1032093 h 1203543"/>
              <a:gd name="connsiteX55" fmla="*/ 992768 w 1569082"/>
              <a:gd name="connsiteY55" fmla="*/ 1003518 h 1203543"/>
              <a:gd name="connsiteX56" fmla="*/ 1059443 w 1569082"/>
              <a:gd name="connsiteY56" fmla="*/ 1170206 h 1203543"/>
              <a:gd name="connsiteX57" fmla="*/ 735593 w 1569082"/>
              <a:gd name="connsiteY57" fmla="*/ 1203543 h 1203543"/>
              <a:gd name="connsiteX58" fmla="*/ 707018 w 1569082"/>
              <a:gd name="connsiteY58" fmla="*/ 1165443 h 1203543"/>
              <a:gd name="connsiteX59" fmla="*/ 735593 w 1569082"/>
              <a:gd name="connsiteY59" fmla="*/ 1089243 h 1203543"/>
              <a:gd name="connsiteX60" fmla="*/ 783218 w 1569082"/>
              <a:gd name="connsiteY60" fmla="*/ 1022568 h 1203543"/>
              <a:gd name="connsiteX61" fmla="*/ 792743 w 1569082"/>
              <a:gd name="connsiteY61" fmla="*/ 993993 h 1203543"/>
              <a:gd name="connsiteX62" fmla="*/ 764168 w 1569082"/>
              <a:gd name="connsiteY62" fmla="*/ 1003518 h 1203543"/>
              <a:gd name="connsiteX63" fmla="*/ 707018 w 1569082"/>
              <a:gd name="connsiteY63" fmla="*/ 1032093 h 1203543"/>
              <a:gd name="connsiteX64" fmla="*/ 687968 w 1569082"/>
              <a:gd name="connsiteY64" fmla="*/ 1060668 h 1203543"/>
              <a:gd name="connsiteX65" fmla="*/ 659393 w 1569082"/>
              <a:gd name="connsiteY65" fmla="*/ 1070193 h 1203543"/>
              <a:gd name="connsiteX66" fmla="*/ 630818 w 1569082"/>
              <a:gd name="connsiteY66" fmla="*/ 1089243 h 1203543"/>
              <a:gd name="connsiteX67" fmla="*/ 583193 w 1569082"/>
              <a:gd name="connsiteY67" fmla="*/ 1079718 h 1203543"/>
              <a:gd name="connsiteX68" fmla="*/ 545093 w 1569082"/>
              <a:gd name="connsiteY68" fmla="*/ 1022568 h 1203543"/>
              <a:gd name="connsiteX69" fmla="*/ 516518 w 1569082"/>
              <a:gd name="connsiteY69" fmla="*/ 965418 h 1203543"/>
              <a:gd name="connsiteX70" fmla="*/ 497468 w 1569082"/>
              <a:gd name="connsiteY70" fmla="*/ 936843 h 1203543"/>
              <a:gd name="connsiteX71" fmla="*/ 487943 w 1569082"/>
              <a:gd name="connsiteY71" fmla="*/ 908268 h 1203543"/>
              <a:gd name="connsiteX72" fmla="*/ 468893 w 1569082"/>
              <a:gd name="connsiteY72" fmla="*/ 879693 h 1203543"/>
              <a:gd name="connsiteX73" fmla="*/ 449843 w 1569082"/>
              <a:gd name="connsiteY73" fmla="*/ 822543 h 1203543"/>
              <a:gd name="connsiteX74" fmla="*/ 421268 w 1569082"/>
              <a:gd name="connsiteY74" fmla="*/ 765393 h 1203543"/>
              <a:gd name="connsiteX75" fmla="*/ 402218 w 1569082"/>
              <a:gd name="connsiteY75" fmla="*/ 736818 h 1203543"/>
              <a:gd name="connsiteX76" fmla="*/ 383168 w 1569082"/>
              <a:gd name="connsiteY76" fmla="*/ 698718 h 1203543"/>
              <a:gd name="connsiteX77" fmla="*/ 364118 w 1569082"/>
              <a:gd name="connsiteY77" fmla="*/ 670143 h 1203543"/>
              <a:gd name="connsiteX78" fmla="*/ 354593 w 1569082"/>
              <a:gd name="connsiteY78" fmla="*/ 641568 h 1203543"/>
              <a:gd name="connsiteX79" fmla="*/ 335543 w 1569082"/>
              <a:gd name="connsiteY79" fmla="*/ 593943 h 1203543"/>
              <a:gd name="connsiteX80" fmla="*/ 2168 w 1569082"/>
              <a:gd name="connsiteY80" fmla="*/ 303430 h 1203543"/>
              <a:gd name="connsiteX81" fmla="*/ 197430 w 1569082"/>
              <a:gd name="connsiteY81" fmla="*/ 293905 h 1203543"/>
              <a:gd name="connsiteX82" fmla="*/ 311731 w 1569082"/>
              <a:gd name="connsiteY82" fmla="*/ 312956 h 1203543"/>
              <a:gd name="connsiteX0" fmla="*/ 302206 w 1569082"/>
              <a:gd name="connsiteY0" fmla="*/ 308194 h 1203543"/>
              <a:gd name="connsiteX1" fmla="*/ 416506 w 1569082"/>
              <a:gd name="connsiteY1" fmla="*/ 360580 h 1203543"/>
              <a:gd name="connsiteX2" fmla="*/ 478418 w 1569082"/>
              <a:gd name="connsiteY2" fmla="*/ 408205 h 1203543"/>
              <a:gd name="connsiteX3" fmla="*/ 516518 w 1569082"/>
              <a:gd name="connsiteY3" fmla="*/ 432018 h 1203543"/>
              <a:gd name="connsiteX4" fmla="*/ 535568 w 1569082"/>
              <a:gd name="connsiteY4" fmla="*/ 460593 h 1203543"/>
              <a:gd name="connsiteX5" fmla="*/ 564143 w 1569082"/>
              <a:gd name="connsiteY5" fmla="*/ 489168 h 1203543"/>
              <a:gd name="connsiteX6" fmla="*/ 630818 w 1569082"/>
              <a:gd name="connsiteY6" fmla="*/ 565368 h 1203543"/>
              <a:gd name="connsiteX7" fmla="*/ 649868 w 1569082"/>
              <a:gd name="connsiteY7" fmla="*/ 593943 h 1203543"/>
              <a:gd name="connsiteX8" fmla="*/ 678443 w 1569082"/>
              <a:gd name="connsiteY8" fmla="*/ 603468 h 1203543"/>
              <a:gd name="connsiteX9" fmla="*/ 707018 w 1569082"/>
              <a:gd name="connsiteY9" fmla="*/ 622518 h 1203543"/>
              <a:gd name="connsiteX10" fmla="*/ 735593 w 1569082"/>
              <a:gd name="connsiteY10" fmla="*/ 603468 h 1203543"/>
              <a:gd name="connsiteX11" fmla="*/ 764168 w 1569082"/>
              <a:gd name="connsiteY11" fmla="*/ 546318 h 1203543"/>
              <a:gd name="connsiteX12" fmla="*/ 754643 w 1569082"/>
              <a:gd name="connsiteY12" fmla="*/ 517743 h 1203543"/>
              <a:gd name="connsiteX13" fmla="*/ 697493 w 1569082"/>
              <a:gd name="connsiteY13" fmla="*/ 498693 h 1203543"/>
              <a:gd name="connsiteX14" fmla="*/ 726068 w 1569082"/>
              <a:gd name="connsiteY14" fmla="*/ 479643 h 1203543"/>
              <a:gd name="connsiteX15" fmla="*/ 754643 w 1569082"/>
              <a:gd name="connsiteY15" fmla="*/ 470118 h 1203543"/>
              <a:gd name="connsiteX16" fmla="*/ 797506 w 1569082"/>
              <a:gd name="connsiteY16" fmla="*/ 398681 h 1203543"/>
              <a:gd name="connsiteX17" fmla="*/ 849893 w 1569082"/>
              <a:gd name="connsiteY17" fmla="*/ 379631 h 1203543"/>
              <a:gd name="connsiteX18" fmla="*/ 945143 w 1569082"/>
              <a:gd name="connsiteY18" fmla="*/ 393918 h 1203543"/>
              <a:gd name="connsiteX19" fmla="*/ 973718 w 1569082"/>
              <a:gd name="connsiteY19" fmla="*/ 446306 h 1203543"/>
              <a:gd name="connsiteX20" fmla="*/ 992768 w 1569082"/>
              <a:gd name="connsiteY20" fmla="*/ 489168 h 1203543"/>
              <a:gd name="connsiteX21" fmla="*/ 983243 w 1569082"/>
              <a:gd name="connsiteY21" fmla="*/ 517743 h 1203543"/>
              <a:gd name="connsiteX22" fmla="*/ 992768 w 1569082"/>
              <a:gd name="connsiteY22" fmla="*/ 574893 h 1203543"/>
              <a:gd name="connsiteX23" fmla="*/ 1002293 w 1569082"/>
              <a:gd name="connsiteY23" fmla="*/ 603468 h 1203543"/>
              <a:gd name="connsiteX24" fmla="*/ 1030868 w 1569082"/>
              <a:gd name="connsiteY24" fmla="*/ 612993 h 1203543"/>
              <a:gd name="connsiteX25" fmla="*/ 1068968 w 1569082"/>
              <a:gd name="connsiteY25" fmla="*/ 565368 h 1203543"/>
              <a:gd name="connsiteX26" fmla="*/ 1116593 w 1569082"/>
              <a:gd name="connsiteY26" fmla="*/ 517743 h 1203543"/>
              <a:gd name="connsiteX27" fmla="*/ 1183268 w 1569082"/>
              <a:gd name="connsiteY27" fmla="*/ 441543 h 1203543"/>
              <a:gd name="connsiteX28" fmla="*/ 1230893 w 1569082"/>
              <a:gd name="connsiteY28" fmla="*/ 393918 h 1203543"/>
              <a:gd name="connsiteX29" fmla="*/ 1249943 w 1569082"/>
              <a:gd name="connsiteY29" fmla="*/ 365343 h 1203543"/>
              <a:gd name="connsiteX30" fmla="*/ 1278518 w 1569082"/>
              <a:gd name="connsiteY30" fmla="*/ 336768 h 1203543"/>
              <a:gd name="connsiteX31" fmla="*/ 1316618 w 1569082"/>
              <a:gd name="connsiteY31" fmla="*/ 279618 h 1203543"/>
              <a:gd name="connsiteX32" fmla="*/ 1354718 w 1569082"/>
              <a:gd name="connsiteY32" fmla="*/ 222468 h 1203543"/>
              <a:gd name="connsiteX33" fmla="*/ 1402343 w 1569082"/>
              <a:gd name="connsiteY33" fmla="*/ 165318 h 1203543"/>
              <a:gd name="connsiteX34" fmla="*/ 1478543 w 1569082"/>
              <a:gd name="connsiteY34" fmla="*/ 60543 h 1203543"/>
              <a:gd name="connsiteX35" fmla="*/ 1516643 w 1569082"/>
              <a:gd name="connsiteY35" fmla="*/ 41493 h 1203543"/>
              <a:gd name="connsiteX36" fmla="*/ 1569031 w 1569082"/>
              <a:gd name="connsiteY36" fmla="*/ 3393 h 1203543"/>
              <a:gd name="connsiteX37" fmla="*/ 1526168 w 1569082"/>
              <a:gd name="connsiteY37" fmla="*/ 136743 h 1203543"/>
              <a:gd name="connsiteX38" fmla="*/ 1516643 w 1569082"/>
              <a:gd name="connsiteY38" fmla="*/ 184368 h 1203543"/>
              <a:gd name="connsiteX39" fmla="*/ 1507118 w 1569082"/>
              <a:gd name="connsiteY39" fmla="*/ 222468 h 1203543"/>
              <a:gd name="connsiteX40" fmla="*/ 1497593 w 1569082"/>
              <a:gd name="connsiteY40" fmla="*/ 374868 h 1203543"/>
              <a:gd name="connsiteX41" fmla="*/ 1478543 w 1569082"/>
              <a:gd name="connsiteY41" fmla="*/ 460593 h 1203543"/>
              <a:gd name="connsiteX42" fmla="*/ 1459493 w 1569082"/>
              <a:gd name="connsiteY42" fmla="*/ 565368 h 1203543"/>
              <a:gd name="connsiteX43" fmla="*/ 1449968 w 1569082"/>
              <a:gd name="connsiteY43" fmla="*/ 593943 h 1203543"/>
              <a:gd name="connsiteX44" fmla="*/ 1440443 w 1569082"/>
              <a:gd name="connsiteY44" fmla="*/ 641568 h 1203543"/>
              <a:gd name="connsiteX45" fmla="*/ 1421393 w 1569082"/>
              <a:gd name="connsiteY45" fmla="*/ 698718 h 1203543"/>
              <a:gd name="connsiteX46" fmla="*/ 1411868 w 1569082"/>
              <a:gd name="connsiteY46" fmla="*/ 736818 h 1203543"/>
              <a:gd name="connsiteX47" fmla="*/ 1378531 w 1569082"/>
              <a:gd name="connsiteY47" fmla="*/ 779681 h 1203543"/>
              <a:gd name="connsiteX48" fmla="*/ 1335668 w 1569082"/>
              <a:gd name="connsiteY48" fmla="*/ 841593 h 1203543"/>
              <a:gd name="connsiteX49" fmla="*/ 1249943 w 1569082"/>
              <a:gd name="connsiteY49" fmla="*/ 1022568 h 1203543"/>
              <a:gd name="connsiteX50" fmla="*/ 1202318 w 1569082"/>
              <a:gd name="connsiteY50" fmla="*/ 1070193 h 1203543"/>
              <a:gd name="connsiteX51" fmla="*/ 1154693 w 1569082"/>
              <a:gd name="connsiteY51" fmla="*/ 1117818 h 1203543"/>
              <a:gd name="connsiteX52" fmla="*/ 1107068 w 1569082"/>
              <a:gd name="connsiteY52" fmla="*/ 1079718 h 1203543"/>
              <a:gd name="connsiteX53" fmla="*/ 1078493 w 1569082"/>
              <a:gd name="connsiteY53" fmla="*/ 1060668 h 1203543"/>
              <a:gd name="connsiteX54" fmla="*/ 1049918 w 1569082"/>
              <a:gd name="connsiteY54" fmla="*/ 1032093 h 1203543"/>
              <a:gd name="connsiteX55" fmla="*/ 992768 w 1569082"/>
              <a:gd name="connsiteY55" fmla="*/ 1003518 h 1203543"/>
              <a:gd name="connsiteX56" fmla="*/ 1059443 w 1569082"/>
              <a:gd name="connsiteY56" fmla="*/ 1170206 h 1203543"/>
              <a:gd name="connsiteX57" fmla="*/ 735593 w 1569082"/>
              <a:gd name="connsiteY57" fmla="*/ 1203543 h 1203543"/>
              <a:gd name="connsiteX58" fmla="*/ 707018 w 1569082"/>
              <a:gd name="connsiteY58" fmla="*/ 1165443 h 1203543"/>
              <a:gd name="connsiteX59" fmla="*/ 735593 w 1569082"/>
              <a:gd name="connsiteY59" fmla="*/ 1089243 h 1203543"/>
              <a:gd name="connsiteX60" fmla="*/ 783218 w 1569082"/>
              <a:gd name="connsiteY60" fmla="*/ 1022568 h 1203543"/>
              <a:gd name="connsiteX61" fmla="*/ 792743 w 1569082"/>
              <a:gd name="connsiteY61" fmla="*/ 993993 h 1203543"/>
              <a:gd name="connsiteX62" fmla="*/ 764168 w 1569082"/>
              <a:gd name="connsiteY62" fmla="*/ 1003518 h 1203543"/>
              <a:gd name="connsiteX63" fmla="*/ 707018 w 1569082"/>
              <a:gd name="connsiteY63" fmla="*/ 1032093 h 1203543"/>
              <a:gd name="connsiteX64" fmla="*/ 687968 w 1569082"/>
              <a:gd name="connsiteY64" fmla="*/ 1060668 h 1203543"/>
              <a:gd name="connsiteX65" fmla="*/ 659393 w 1569082"/>
              <a:gd name="connsiteY65" fmla="*/ 1070193 h 1203543"/>
              <a:gd name="connsiteX66" fmla="*/ 630818 w 1569082"/>
              <a:gd name="connsiteY66" fmla="*/ 1089243 h 1203543"/>
              <a:gd name="connsiteX67" fmla="*/ 583193 w 1569082"/>
              <a:gd name="connsiteY67" fmla="*/ 1079718 h 1203543"/>
              <a:gd name="connsiteX68" fmla="*/ 545093 w 1569082"/>
              <a:gd name="connsiteY68" fmla="*/ 1022568 h 1203543"/>
              <a:gd name="connsiteX69" fmla="*/ 516518 w 1569082"/>
              <a:gd name="connsiteY69" fmla="*/ 965418 h 1203543"/>
              <a:gd name="connsiteX70" fmla="*/ 497468 w 1569082"/>
              <a:gd name="connsiteY70" fmla="*/ 936843 h 1203543"/>
              <a:gd name="connsiteX71" fmla="*/ 487943 w 1569082"/>
              <a:gd name="connsiteY71" fmla="*/ 908268 h 1203543"/>
              <a:gd name="connsiteX72" fmla="*/ 468893 w 1569082"/>
              <a:gd name="connsiteY72" fmla="*/ 879693 h 1203543"/>
              <a:gd name="connsiteX73" fmla="*/ 449843 w 1569082"/>
              <a:gd name="connsiteY73" fmla="*/ 822543 h 1203543"/>
              <a:gd name="connsiteX74" fmla="*/ 421268 w 1569082"/>
              <a:gd name="connsiteY74" fmla="*/ 765393 h 1203543"/>
              <a:gd name="connsiteX75" fmla="*/ 402218 w 1569082"/>
              <a:gd name="connsiteY75" fmla="*/ 736818 h 1203543"/>
              <a:gd name="connsiteX76" fmla="*/ 383168 w 1569082"/>
              <a:gd name="connsiteY76" fmla="*/ 698718 h 1203543"/>
              <a:gd name="connsiteX77" fmla="*/ 364118 w 1569082"/>
              <a:gd name="connsiteY77" fmla="*/ 670143 h 1203543"/>
              <a:gd name="connsiteX78" fmla="*/ 354593 w 1569082"/>
              <a:gd name="connsiteY78" fmla="*/ 641568 h 1203543"/>
              <a:gd name="connsiteX79" fmla="*/ 335543 w 1569082"/>
              <a:gd name="connsiteY79" fmla="*/ 593943 h 1203543"/>
              <a:gd name="connsiteX80" fmla="*/ 2168 w 1569082"/>
              <a:gd name="connsiteY80" fmla="*/ 303430 h 1203543"/>
              <a:gd name="connsiteX81" fmla="*/ 197430 w 1569082"/>
              <a:gd name="connsiteY81" fmla="*/ 293905 h 1203543"/>
              <a:gd name="connsiteX82" fmla="*/ 311731 w 1569082"/>
              <a:gd name="connsiteY82" fmla="*/ 312956 h 1203543"/>
              <a:gd name="connsiteX0" fmla="*/ 302764 w 1569640"/>
              <a:gd name="connsiteY0" fmla="*/ 308194 h 1203543"/>
              <a:gd name="connsiteX1" fmla="*/ 417064 w 1569640"/>
              <a:gd name="connsiteY1" fmla="*/ 360580 h 1203543"/>
              <a:gd name="connsiteX2" fmla="*/ 478976 w 1569640"/>
              <a:gd name="connsiteY2" fmla="*/ 408205 h 1203543"/>
              <a:gd name="connsiteX3" fmla="*/ 517076 w 1569640"/>
              <a:gd name="connsiteY3" fmla="*/ 432018 h 1203543"/>
              <a:gd name="connsiteX4" fmla="*/ 536126 w 1569640"/>
              <a:gd name="connsiteY4" fmla="*/ 460593 h 1203543"/>
              <a:gd name="connsiteX5" fmla="*/ 564701 w 1569640"/>
              <a:gd name="connsiteY5" fmla="*/ 489168 h 1203543"/>
              <a:gd name="connsiteX6" fmla="*/ 631376 w 1569640"/>
              <a:gd name="connsiteY6" fmla="*/ 565368 h 1203543"/>
              <a:gd name="connsiteX7" fmla="*/ 650426 w 1569640"/>
              <a:gd name="connsiteY7" fmla="*/ 593943 h 1203543"/>
              <a:gd name="connsiteX8" fmla="*/ 679001 w 1569640"/>
              <a:gd name="connsiteY8" fmla="*/ 603468 h 1203543"/>
              <a:gd name="connsiteX9" fmla="*/ 707576 w 1569640"/>
              <a:gd name="connsiteY9" fmla="*/ 622518 h 1203543"/>
              <a:gd name="connsiteX10" fmla="*/ 736151 w 1569640"/>
              <a:gd name="connsiteY10" fmla="*/ 603468 h 1203543"/>
              <a:gd name="connsiteX11" fmla="*/ 764726 w 1569640"/>
              <a:gd name="connsiteY11" fmla="*/ 546318 h 1203543"/>
              <a:gd name="connsiteX12" fmla="*/ 755201 w 1569640"/>
              <a:gd name="connsiteY12" fmla="*/ 517743 h 1203543"/>
              <a:gd name="connsiteX13" fmla="*/ 698051 w 1569640"/>
              <a:gd name="connsiteY13" fmla="*/ 498693 h 1203543"/>
              <a:gd name="connsiteX14" fmla="*/ 726626 w 1569640"/>
              <a:gd name="connsiteY14" fmla="*/ 479643 h 1203543"/>
              <a:gd name="connsiteX15" fmla="*/ 755201 w 1569640"/>
              <a:gd name="connsiteY15" fmla="*/ 470118 h 1203543"/>
              <a:gd name="connsiteX16" fmla="*/ 798064 w 1569640"/>
              <a:gd name="connsiteY16" fmla="*/ 398681 h 1203543"/>
              <a:gd name="connsiteX17" fmla="*/ 850451 w 1569640"/>
              <a:gd name="connsiteY17" fmla="*/ 379631 h 1203543"/>
              <a:gd name="connsiteX18" fmla="*/ 945701 w 1569640"/>
              <a:gd name="connsiteY18" fmla="*/ 393918 h 1203543"/>
              <a:gd name="connsiteX19" fmla="*/ 974276 w 1569640"/>
              <a:gd name="connsiteY19" fmla="*/ 446306 h 1203543"/>
              <a:gd name="connsiteX20" fmla="*/ 993326 w 1569640"/>
              <a:gd name="connsiteY20" fmla="*/ 489168 h 1203543"/>
              <a:gd name="connsiteX21" fmla="*/ 983801 w 1569640"/>
              <a:gd name="connsiteY21" fmla="*/ 517743 h 1203543"/>
              <a:gd name="connsiteX22" fmla="*/ 993326 w 1569640"/>
              <a:gd name="connsiteY22" fmla="*/ 574893 h 1203543"/>
              <a:gd name="connsiteX23" fmla="*/ 1002851 w 1569640"/>
              <a:gd name="connsiteY23" fmla="*/ 603468 h 1203543"/>
              <a:gd name="connsiteX24" fmla="*/ 1031426 w 1569640"/>
              <a:gd name="connsiteY24" fmla="*/ 612993 h 1203543"/>
              <a:gd name="connsiteX25" fmla="*/ 1069526 w 1569640"/>
              <a:gd name="connsiteY25" fmla="*/ 565368 h 1203543"/>
              <a:gd name="connsiteX26" fmla="*/ 1117151 w 1569640"/>
              <a:gd name="connsiteY26" fmla="*/ 517743 h 1203543"/>
              <a:gd name="connsiteX27" fmla="*/ 1183826 w 1569640"/>
              <a:gd name="connsiteY27" fmla="*/ 441543 h 1203543"/>
              <a:gd name="connsiteX28" fmla="*/ 1231451 w 1569640"/>
              <a:gd name="connsiteY28" fmla="*/ 393918 h 1203543"/>
              <a:gd name="connsiteX29" fmla="*/ 1250501 w 1569640"/>
              <a:gd name="connsiteY29" fmla="*/ 365343 h 1203543"/>
              <a:gd name="connsiteX30" fmla="*/ 1279076 w 1569640"/>
              <a:gd name="connsiteY30" fmla="*/ 336768 h 1203543"/>
              <a:gd name="connsiteX31" fmla="*/ 1317176 w 1569640"/>
              <a:gd name="connsiteY31" fmla="*/ 279618 h 1203543"/>
              <a:gd name="connsiteX32" fmla="*/ 1355276 w 1569640"/>
              <a:gd name="connsiteY32" fmla="*/ 222468 h 1203543"/>
              <a:gd name="connsiteX33" fmla="*/ 1402901 w 1569640"/>
              <a:gd name="connsiteY33" fmla="*/ 165318 h 1203543"/>
              <a:gd name="connsiteX34" fmla="*/ 1479101 w 1569640"/>
              <a:gd name="connsiteY34" fmla="*/ 60543 h 1203543"/>
              <a:gd name="connsiteX35" fmla="*/ 1517201 w 1569640"/>
              <a:gd name="connsiteY35" fmla="*/ 41493 h 1203543"/>
              <a:gd name="connsiteX36" fmla="*/ 1569589 w 1569640"/>
              <a:gd name="connsiteY36" fmla="*/ 3393 h 1203543"/>
              <a:gd name="connsiteX37" fmla="*/ 1526726 w 1569640"/>
              <a:gd name="connsiteY37" fmla="*/ 136743 h 1203543"/>
              <a:gd name="connsiteX38" fmla="*/ 1517201 w 1569640"/>
              <a:gd name="connsiteY38" fmla="*/ 184368 h 1203543"/>
              <a:gd name="connsiteX39" fmla="*/ 1507676 w 1569640"/>
              <a:gd name="connsiteY39" fmla="*/ 222468 h 1203543"/>
              <a:gd name="connsiteX40" fmla="*/ 1498151 w 1569640"/>
              <a:gd name="connsiteY40" fmla="*/ 374868 h 1203543"/>
              <a:gd name="connsiteX41" fmla="*/ 1479101 w 1569640"/>
              <a:gd name="connsiteY41" fmla="*/ 460593 h 1203543"/>
              <a:gd name="connsiteX42" fmla="*/ 1460051 w 1569640"/>
              <a:gd name="connsiteY42" fmla="*/ 565368 h 1203543"/>
              <a:gd name="connsiteX43" fmla="*/ 1450526 w 1569640"/>
              <a:gd name="connsiteY43" fmla="*/ 593943 h 1203543"/>
              <a:gd name="connsiteX44" fmla="*/ 1441001 w 1569640"/>
              <a:gd name="connsiteY44" fmla="*/ 641568 h 1203543"/>
              <a:gd name="connsiteX45" fmla="*/ 1421951 w 1569640"/>
              <a:gd name="connsiteY45" fmla="*/ 698718 h 1203543"/>
              <a:gd name="connsiteX46" fmla="*/ 1412426 w 1569640"/>
              <a:gd name="connsiteY46" fmla="*/ 736818 h 1203543"/>
              <a:gd name="connsiteX47" fmla="*/ 1379089 w 1569640"/>
              <a:gd name="connsiteY47" fmla="*/ 779681 h 1203543"/>
              <a:gd name="connsiteX48" fmla="*/ 1336226 w 1569640"/>
              <a:gd name="connsiteY48" fmla="*/ 841593 h 1203543"/>
              <a:gd name="connsiteX49" fmla="*/ 1250501 w 1569640"/>
              <a:gd name="connsiteY49" fmla="*/ 1022568 h 1203543"/>
              <a:gd name="connsiteX50" fmla="*/ 1202876 w 1569640"/>
              <a:gd name="connsiteY50" fmla="*/ 1070193 h 1203543"/>
              <a:gd name="connsiteX51" fmla="*/ 1155251 w 1569640"/>
              <a:gd name="connsiteY51" fmla="*/ 1117818 h 1203543"/>
              <a:gd name="connsiteX52" fmla="*/ 1107626 w 1569640"/>
              <a:gd name="connsiteY52" fmla="*/ 1079718 h 1203543"/>
              <a:gd name="connsiteX53" fmla="*/ 1079051 w 1569640"/>
              <a:gd name="connsiteY53" fmla="*/ 1060668 h 1203543"/>
              <a:gd name="connsiteX54" fmla="*/ 1050476 w 1569640"/>
              <a:gd name="connsiteY54" fmla="*/ 1032093 h 1203543"/>
              <a:gd name="connsiteX55" fmla="*/ 993326 w 1569640"/>
              <a:gd name="connsiteY55" fmla="*/ 1003518 h 1203543"/>
              <a:gd name="connsiteX56" fmla="*/ 1060001 w 1569640"/>
              <a:gd name="connsiteY56" fmla="*/ 1170206 h 1203543"/>
              <a:gd name="connsiteX57" fmla="*/ 736151 w 1569640"/>
              <a:gd name="connsiteY57" fmla="*/ 1203543 h 1203543"/>
              <a:gd name="connsiteX58" fmla="*/ 707576 w 1569640"/>
              <a:gd name="connsiteY58" fmla="*/ 1165443 h 1203543"/>
              <a:gd name="connsiteX59" fmla="*/ 736151 w 1569640"/>
              <a:gd name="connsiteY59" fmla="*/ 1089243 h 1203543"/>
              <a:gd name="connsiteX60" fmla="*/ 783776 w 1569640"/>
              <a:gd name="connsiteY60" fmla="*/ 1022568 h 1203543"/>
              <a:gd name="connsiteX61" fmla="*/ 793301 w 1569640"/>
              <a:gd name="connsiteY61" fmla="*/ 993993 h 1203543"/>
              <a:gd name="connsiteX62" fmla="*/ 764726 w 1569640"/>
              <a:gd name="connsiteY62" fmla="*/ 1003518 h 1203543"/>
              <a:gd name="connsiteX63" fmla="*/ 707576 w 1569640"/>
              <a:gd name="connsiteY63" fmla="*/ 1032093 h 1203543"/>
              <a:gd name="connsiteX64" fmla="*/ 688526 w 1569640"/>
              <a:gd name="connsiteY64" fmla="*/ 1060668 h 1203543"/>
              <a:gd name="connsiteX65" fmla="*/ 659951 w 1569640"/>
              <a:gd name="connsiteY65" fmla="*/ 1070193 h 1203543"/>
              <a:gd name="connsiteX66" fmla="*/ 631376 w 1569640"/>
              <a:gd name="connsiteY66" fmla="*/ 1089243 h 1203543"/>
              <a:gd name="connsiteX67" fmla="*/ 583751 w 1569640"/>
              <a:gd name="connsiteY67" fmla="*/ 1079718 h 1203543"/>
              <a:gd name="connsiteX68" fmla="*/ 545651 w 1569640"/>
              <a:gd name="connsiteY68" fmla="*/ 1022568 h 1203543"/>
              <a:gd name="connsiteX69" fmla="*/ 517076 w 1569640"/>
              <a:gd name="connsiteY69" fmla="*/ 965418 h 1203543"/>
              <a:gd name="connsiteX70" fmla="*/ 498026 w 1569640"/>
              <a:gd name="connsiteY70" fmla="*/ 936843 h 1203543"/>
              <a:gd name="connsiteX71" fmla="*/ 488501 w 1569640"/>
              <a:gd name="connsiteY71" fmla="*/ 908268 h 1203543"/>
              <a:gd name="connsiteX72" fmla="*/ 469451 w 1569640"/>
              <a:gd name="connsiteY72" fmla="*/ 879693 h 1203543"/>
              <a:gd name="connsiteX73" fmla="*/ 450401 w 1569640"/>
              <a:gd name="connsiteY73" fmla="*/ 822543 h 1203543"/>
              <a:gd name="connsiteX74" fmla="*/ 421826 w 1569640"/>
              <a:gd name="connsiteY74" fmla="*/ 765393 h 1203543"/>
              <a:gd name="connsiteX75" fmla="*/ 402776 w 1569640"/>
              <a:gd name="connsiteY75" fmla="*/ 736818 h 1203543"/>
              <a:gd name="connsiteX76" fmla="*/ 383726 w 1569640"/>
              <a:gd name="connsiteY76" fmla="*/ 698718 h 1203543"/>
              <a:gd name="connsiteX77" fmla="*/ 364676 w 1569640"/>
              <a:gd name="connsiteY77" fmla="*/ 670143 h 1203543"/>
              <a:gd name="connsiteX78" fmla="*/ 355151 w 1569640"/>
              <a:gd name="connsiteY78" fmla="*/ 641568 h 1203543"/>
              <a:gd name="connsiteX79" fmla="*/ 2726 w 1569640"/>
              <a:gd name="connsiteY79" fmla="*/ 303430 h 1203543"/>
              <a:gd name="connsiteX80" fmla="*/ 197988 w 1569640"/>
              <a:gd name="connsiteY80" fmla="*/ 293905 h 1203543"/>
              <a:gd name="connsiteX81" fmla="*/ 312289 w 1569640"/>
              <a:gd name="connsiteY81" fmla="*/ 312956 h 1203543"/>
              <a:gd name="connsiteX0" fmla="*/ 301247 w 1568123"/>
              <a:gd name="connsiteY0" fmla="*/ 308194 h 1203543"/>
              <a:gd name="connsiteX1" fmla="*/ 415547 w 1568123"/>
              <a:gd name="connsiteY1" fmla="*/ 360580 h 1203543"/>
              <a:gd name="connsiteX2" fmla="*/ 477459 w 1568123"/>
              <a:gd name="connsiteY2" fmla="*/ 408205 h 1203543"/>
              <a:gd name="connsiteX3" fmla="*/ 515559 w 1568123"/>
              <a:gd name="connsiteY3" fmla="*/ 432018 h 1203543"/>
              <a:gd name="connsiteX4" fmla="*/ 534609 w 1568123"/>
              <a:gd name="connsiteY4" fmla="*/ 460593 h 1203543"/>
              <a:gd name="connsiteX5" fmla="*/ 563184 w 1568123"/>
              <a:gd name="connsiteY5" fmla="*/ 489168 h 1203543"/>
              <a:gd name="connsiteX6" fmla="*/ 629859 w 1568123"/>
              <a:gd name="connsiteY6" fmla="*/ 565368 h 1203543"/>
              <a:gd name="connsiteX7" fmla="*/ 648909 w 1568123"/>
              <a:gd name="connsiteY7" fmla="*/ 593943 h 1203543"/>
              <a:gd name="connsiteX8" fmla="*/ 677484 w 1568123"/>
              <a:gd name="connsiteY8" fmla="*/ 603468 h 1203543"/>
              <a:gd name="connsiteX9" fmla="*/ 706059 w 1568123"/>
              <a:gd name="connsiteY9" fmla="*/ 622518 h 1203543"/>
              <a:gd name="connsiteX10" fmla="*/ 734634 w 1568123"/>
              <a:gd name="connsiteY10" fmla="*/ 603468 h 1203543"/>
              <a:gd name="connsiteX11" fmla="*/ 763209 w 1568123"/>
              <a:gd name="connsiteY11" fmla="*/ 546318 h 1203543"/>
              <a:gd name="connsiteX12" fmla="*/ 753684 w 1568123"/>
              <a:gd name="connsiteY12" fmla="*/ 517743 h 1203543"/>
              <a:gd name="connsiteX13" fmla="*/ 696534 w 1568123"/>
              <a:gd name="connsiteY13" fmla="*/ 498693 h 1203543"/>
              <a:gd name="connsiteX14" fmla="*/ 725109 w 1568123"/>
              <a:gd name="connsiteY14" fmla="*/ 479643 h 1203543"/>
              <a:gd name="connsiteX15" fmla="*/ 753684 w 1568123"/>
              <a:gd name="connsiteY15" fmla="*/ 470118 h 1203543"/>
              <a:gd name="connsiteX16" fmla="*/ 796547 w 1568123"/>
              <a:gd name="connsiteY16" fmla="*/ 398681 h 1203543"/>
              <a:gd name="connsiteX17" fmla="*/ 848934 w 1568123"/>
              <a:gd name="connsiteY17" fmla="*/ 379631 h 1203543"/>
              <a:gd name="connsiteX18" fmla="*/ 944184 w 1568123"/>
              <a:gd name="connsiteY18" fmla="*/ 393918 h 1203543"/>
              <a:gd name="connsiteX19" fmla="*/ 972759 w 1568123"/>
              <a:gd name="connsiteY19" fmla="*/ 446306 h 1203543"/>
              <a:gd name="connsiteX20" fmla="*/ 991809 w 1568123"/>
              <a:gd name="connsiteY20" fmla="*/ 489168 h 1203543"/>
              <a:gd name="connsiteX21" fmla="*/ 982284 w 1568123"/>
              <a:gd name="connsiteY21" fmla="*/ 517743 h 1203543"/>
              <a:gd name="connsiteX22" fmla="*/ 991809 w 1568123"/>
              <a:gd name="connsiteY22" fmla="*/ 574893 h 1203543"/>
              <a:gd name="connsiteX23" fmla="*/ 1001334 w 1568123"/>
              <a:gd name="connsiteY23" fmla="*/ 603468 h 1203543"/>
              <a:gd name="connsiteX24" fmla="*/ 1029909 w 1568123"/>
              <a:gd name="connsiteY24" fmla="*/ 612993 h 1203543"/>
              <a:gd name="connsiteX25" fmla="*/ 1068009 w 1568123"/>
              <a:gd name="connsiteY25" fmla="*/ 565368 h 1203543"/>
              <a:gd name="connsiteX26" fmla="*/ 1115634 w 1568123"/>
              <a:gd name="connsiteY26" fmla="*/ 517743 h 1203543"/>
              <a:gd name="connsiteX27" fmla="*/ 1182309 w 1568123"/>
              <a:gd name="connsiteY27" fmla="*/ 441543 h 1203543"/>
              <a:gd name="connsiteX28" fmla="*/ 1229934 w 1568123"/>
              <a:gd name="connsiteY28" fmla="*/ 393918 h 1203543"/>
              <a:gd name="connsiteX29" fmla="*/ 1248984 w 1568123"/>
              <a:gd name="connsiteY29" fmla="*/ 365343 h 1203543"/>
              <a:gd name="connsiteX30" fmla="*/ 1277559 w 1568123"/>
              <a:gd name="connsiteY30" fmla="*/ 336768 h 1203543"/>
              <a:gd name="connsiteX31" fmla="*/ 1315659 w 1568123"/>
              <a:gd name="connsiteY31" fmla="*/ 279618 h 1203543"/>
              <a:gd name="connsiteX32" fmla="*/ 1353759 w 1568123"/>
              <a:gd name="connsiteY32" fmla="*/ 222468 h 1203543"/>
              <a:gd name="connsiteX33" fmla="*/ 1401384 w 1568123"/>
              <a:gd name="connsiteY33" fmla="*/ 165318 h 1203543"/>
              <a:gd name="connsiteX34" fmla="*/ 1477584 w 1568123"/>
              <a:gd name="connsiteY34" fmla="*/ 60543 h 1203543"/>
              <a:gd name="connsiteX35" fmla="*/ 1515684 w 1568123"/>
              <a:gd name="connsiteY35" fmla="*/ 41493 h 1203543"/>
              <a:gd name="connsiteX36" fmla="*/ 1568072 w 1568123"/>
              <a:gd name="connsiteY36" fmla="*/ 3393 h 1203543"/>
              <a:gd name="connsiteX37" fmla="*/ 1525209 w 1568123"/>
              <a:gd name="connsiteY37" fmla="*/ 136743 h 1203543"/>
              <a:gd name="connsiteX38" fmla="*/ 1515684 w 1568123"/>
              <a:gd name="connsiteY38" fmla="*/ 184368 h 1203543"/>
              <a:gd name="connsiteX39" fmla="*/ 1506159 w 1568123"/>
              <a:gd name="connsiteY39" fmla="*/ 222468 h 1203543"/>
              <a:gd name="connsiteX40" fmla="*/ 1496634 w 1568123"/>
              <a:gd name="connsiteY40" fmla="*/ 374868 h 1203543"/>
              <a:gd name="connsiteX41" fmla="*/ 1477584 w 1568123"/>
              <a:gd name="connsiteY41" fmla="*/ 460593 h 1203543"/>
              <a:gd name="connsiteX42" fmla="*/ 1458534 w 1568123"/>
              <a:gd name="connsiteY42" fmla="*/ 565368 h 1203543"/>
              <a:gd name="connsiteX43" fmla="*/ 1449009 w 1568123"/>
              <a:gd name="connsiteY43" fmla="*/ 593943 h 1203543"/>
              <a:gd name="connsiteX44" fmla="*/ 1439484 w 1568123"/>
              <a:gd name="connsiteY44" fmla="*/ 641568 h 1203543"/>
              <a:gd name="connsiteX45" fmla="*/ 1420434 w 1568123"/>
              <a:gd name="connsiteY45" fmla="*/ 698718 h 1203543"/>
              <a:gd name="connsiteX46" fmla="*/ 1410909 w 1568123"/>
              <a:gd name="connsiteY46" fmla="*/ 736818 h 1203543"/>
              <a:gd name="connsiteX47" fmla="*/ 1377572 w 1568123"/>
              <a:gd name="connsiteY47" fmla="*/ 779681 h 1203543"/>
              <a:gd name="connsiteX48" fmla="*/ 1334709 w 1568123"/>
              <a:gd name="connsiteY48" fmla="*/ 841593 h 1203543"/>
              <a:gd name="connsiteX49" fmla="*/ 1248984 w 1568123"/>
              <a:gd name="connsiteY49" fmla="*/ 1022568 h 1203543"/>
              <a:gd name="connsiteX50" fmla="*/ 1201359 w 1568123"/>
              <a:gd name="connsiteY50" fmla="*/ 1070193 h 1203543"/>
              <a:gd name="connsiteX51" fmla="*/ 1153734 w 1568123"/>
              <a:gd name="connsiteY51" fmla="*/ 1117818 h 1203543"/>
              <a:gd name="connsiteX52" fmla="*/ 1106109 w 1568123"/>
              <a:gd name="connsiteY52" fmla="*/ 1079718 h 1203543"/>
              <a:gd name="connsiteX53" fmla="*/ 1077534 w 1568123"/>
              <a:gd name="connsiteY53" fmla="*/ 1060668 h 1203543"/>
              <a:gd name="connsiteX54" fmla="*/ 1048959 w 1568123"/>
              <a:gd name="connsiteY54" fmla="*/ 1032093 h 1203543"/>
              <a:gd name="connsiteX55" fmla="*/ 991809 w 1568123"/>
              <a:gd name="connsiteY55" fmla="*/ 1003518 h 1203543"/>
              <a:gd name="connsiteX56" fmla="*/ 1058484 w 1568123"/>
              <a:gd name="connsiteY56" fmla="*/ 1170206 h 1203543"/>
              <a:gd name="connsiteX57" fmla="*/ 734634 w 1568123"/>
              <a:gd name="connsiteY57" fmla="*/ 1203543 h 1203543"/>
              <a:gd name="connsiteX58" fmla="*/ 706059 w 1568123"/>
              <a:gd name="connsiteY58" fmla="*/ 1165443 h 1203543"/>
              <a:gd name="connsiteX59" fmla="*/ 734634 w 1568123"/>
              <a:gd name="connsiteY59" fmla="*/ 1089243 h 1203543"/>
              <a:gd name="connsiteX60" fmla="*/ 782259 w 1568123"/>
              <a:gd name="connsiteY60" fmla="*/ 1022568 h 1203543"/>
              <a:gd name="connsiteX61" fmla="*/ 791784 w 1568123"/>
              <a:gd name="connsiteY61" fmla="*/ 993993 h 1203543"/>
              <a:gd name="connsiteX62" fmla="*/ 763209 w 1568123"/>
              <a:gd name="connsiteY62" fmla="*/ 1003518 h 1203543"/>
              <a:gd name="connsiteX63" fmla="*/ 706059 w 1568123"/>
              <a:gd name="connsiteY63" fmla="*/ 1032093 h 1203543"/>
              <a:gd name="connsiteX64" fmla="*/ 687009 w 1568123"/>
              <a:gd name="connsiteY64" fmla="*/ 1060668 h 1203543"/>
              <a:gd name="connsiteX65" fmla="*/ 658434 w 1568123"/>
              <a:gd name="connsiteY65" fmla="*/ 1070193 h 1203543"/>
              <a:gd name="connsiteX66" fmla="*/ 629859 w 1568123"/>
              <a:gd name="connsiteY66" fmla="*/ 1089243 h 1203543"/>
              <a:gd name="connsiteX67" fmla="*/ 582234 w 1568123"/>
              <a:gd name="connsiteY67" fmla="*/ 1079718 h 1203543"/>
              <a:gd name="connsiteX68" fmla="*/ 544134 w 1568123"/>
              <a:gd name="connsiteY68" fmla="*/ 1022568 h 1203543"/>
              <a:gd name="connsiteX69" fmla="*/ 515559 w 1568123"/>
              <a:gd name="connsiteY69" fmla="*/ 965418 h 1203543"/>
              <a:gd name="connsiteX70" fmla="*/ 496509 w 1568123"/>
              <a:gd name="connsiteY70" fmla="*/ 936843 h 1203543"/>
              <a:gd name="connsiteX71" fmla="*/ 486984 w 1568123"/>
              <a:gd name="connsiteY71" fmla="*/ 908268 h 1203543"/>
              <a:gd name="connsiteX72" fmla="*/ 467934 w 1568123"/>
              <a:gd name="connsiteY72" fmla="*/ 879693 h 1203543"/>
              <a:gd name="connsiteX73" fmla="*/ 448884 w 1568123"/>
              <a:gd name="connsiteY73" fmla="*/ 822543 h 1203543"/>
              <a:gd name="connsiteX74" fmla="*/ 420309 w 1568123"/>
              <a:gd name="connsiteY74" fmla="*/ 765393 h 1203543"/>
              <a:gd name="connsiteX75" fmla="*/ 401259 w 1568123"/>
              <a:gd name="connsiteY75" fmla="*/ 736818 h 1203543"/>
              <a:gd name="connsiteX76" fmla="*/ 382209 w 1568123"/>
              <a:gd name="connsiteY76" fmla="*/ 698718 h 1203543"/>
              <a:gd name="connsiteX77" fmla="*/ 363159 w 1568123"/>
              <a:gd name="connsiteY77" fmla="*/ 670143 h 1203543"/>
              <a:gd name="connsiteX78" fmla="*/ 296484 w 1568123"/>
              <a:gd name="connsiteY78" fmla="*/ 698718 h 1203543"/>
              <a:gd name="connsiteX79" fmla="*/ 1209 w 1568123"/>
              <a:gd name="connsiteY79" fmla="*/ 303430 h 1203543"/>
              <a:gd name="connsiteX80" fmla="*/ 196471 w 1568123"/>
              <a:gd name="connsiteY80" fmla="*/ 293905 h 1203543"/>
              <a:gd name="connsiteX81" fmla="*/ 310772 w 1568123"/>
              <a:gd name="connsiteY81" fmla="*/ 312956 h 1203543"/>
              <a:gd name="connsiteX0" fmla="*/ 301247 w 1568123"/>
              <a:gd name="connsiteY0" fmla="*/ 308194 h 1203543"/>
              <a:gd name="connsiteX1" fmla="*/ 415547 w 1568123"/>
              <a:gd name="connsiteY1" fmla="*/ 360580 h 1203543"/>
              <a:gd name="connsiteX2" fmla="*/ 477459 w 1568123"/>
              <a:gd name="connsiteY2" fmla="*/ 408205 h 1203543"/>
              <a:gd name="connsiteX3" fmla="*/ 515559 w 1568123"/>
              <a:gd name="connsiteY3" fmla="*/ 432018 h 1203543"/>
              <a:gd name="connsiteX4" fmla="*/ 534609 w 1568123"/>
              <a:gd name="connsiteY4" fmla="*/ 460593 h 1203543"/>
              <a:gd name="connsiteX5" fmla="*/ 563184 w 1568123"/>
              <a:gd name="connsiteY5" fmla="*/ 489168 h 1203543"/>
              <a:gd name="connsiteX6" fmla="*/ 629859 w 1568123"/>
              <a:gd name="connsiteY6" fmla="*/ 565368 h 1203543"/>
              <a:gd name="connsiteX7" fmla="*/ 648909 w 1568123"/>
              <a:gd name="connsiteY7" fmla="*/ 593943 h 1203543"/>
              <a:gd name="connsiteX8" fmla="*/ 677484 w 1568123"/>
              <a:gd name="connsiteY8" fmla="*/ 603468 h 1203543"/>
              <a:gd name="connsiteX9" fmla="*/ 706059 w 1568123"/>
              <a:gd name="connsiteY9" fmla="*/ 622518 h 1203543"/>
              <a:gd name="connsiteX10" fmla="*/ 734634 w 1568123"/>
              <a:gd name="connsiteY10" fmla="*/ 603468 h 1203543"/>
              <a:gd name="connsiteX11" fmla="*/ 763209 w 1568123"/>
              <a:gd name="connsiteY11" fmla="*/ 546318 h 1203543"/>
              <a:gd name="connsiteX12" fmla="*/ 753684 w 1568123"/>
              <a:gd name="connsiteY12" fmla="*/ 517743 h 1203543"/>
              <a:gd name="connsiteX13" fmla="*/ 696534 w 1568123"/>
              <a:gd name="connsiteY13" fmla="*/ 498693 h 1203543"/>
              <a:gd name="connsiteX14" fmla="*/ 725109 w 1568123"/>
              <a:gd name="connsiteY14" fmla="*/ 479643 h 1203543"/>
              <a:gd name="connsiteX15" fmla="*/ 753684 w 1568123"/>
              <a:gd name="connsiteY15" fmla="*/ 470118 h 1203543"/>
              <a:gd name="connsiteX16" fmla="*/ 796547 w 1568123"/>
              <a:gd name="connsiteY16" fmla="*/ 398681 h 1203543"/>
              <a:gd name="connsiteX17" fmla="*/ 848934 w 1568123"/>
              <a:gd name="connsiteY17" fmla="*/ 379631 h 1203543"/>
              <a:gd name="connsiteX18" fmla="*/ 944184 w 1568123"/>
              <a:gd name="connsiteY18" fmla="*/ 393918 h 1203543"/>
              <a:gd name="connsiteX19" fmla="*/ 972759 w 1568123"/>
              <a:gd name="connsiteY19" fmla="*/ 446306 h 1203543"/>
              <a:gd name="connsiteX20" fmla="*/ 991809 w 1568123"/>
              <a:gd name="connsiteY20" fmla="*/ 489168 h 1203543"/>
              <a:gd name="connsiteX21" fmla="*/ 982284 w 1568123"/>
              <a:gd name="connsiteY21" fmla="*/ 517743 h 1203543"/>
              <a:gd name="connsiteX22" fmla="*/ 991809 w 1568123"/>
              <a:gd name="connsiteY22" fmla="*/ 574893 h 1203543"/>
              <a:gd name="connsiteX23" fmla="*/ 1001334 w 1568123"/>
              <a:gd name="connsiteY23" fmla="*/ 603468 h 1203543"/>
              <a:gd name="connsiteX24" fmla="*/ 1029909 w 1568123"/>
              <a:gd name="connsiteY24" fmla="*/ 612993 h 1203543"/>
              <a:gd name="connsiteX25" fmla="*/ 1068009 w 1568123"/>
              <a:gd name="connsiteY25" fmla="*/ 565368 h 1203543"/>
              <a:gd name="connsiteX26" fmla="*/ 1115634 w 1568123"/>
              <a:gd name="connsiteY26" fmla="*/ 517743 h 1203543"/>
              <a:gd name="connsiteX27" fmla="*/ 1182309 w 1568123"/>
              <a:gd name="connsiteY27" fmla="*/ 441543 h 1203543"/>
              <a:gd name="connsiteX28" fmla="*/ 1229934 w 1568123"/>
              <a:gd name="connsiteY28" fmla="*/ 393918 h 1203543"/>
              <a:gd name="connsiteX29" fmla="*/ 1248984 w 1568123"/>
              <a:gd name="connsiteY29" fmla="*/ 365343 h 1203543"/>
              <a:gd name="connsiteX30" fmla="*/ 1277559 w 1568123"/>
              <a:gd name="connsiteY30" fmla="*/ 336768 h 1203543"/>
              <a:gd name="connsiteX31" fmla="*/ 1315659 w 1568123"/>
              <a:gd name="connsiteY31" fmla="*/ 279618 h 1203543"/>
              <a:gd name="connsiteX32" fmla="*/ 1353759 w 1568123"/>
              <a:gd name="connsiteY32" fmla="*/ 222468 h 1203543"/>
              <a:gd name="connsiteX33" fmla="*/ 1401384 w 1568123"/>
              <a:gd name="connsiteY33" fmla="*/ 165318 h 1203543"/>
              <a:gd name="connsiteX34" fmla="*/ 1477584 w 1568123"/>
              <a:gd name="connsiteY34" fmla="*/ 60543 h 1203543"/>
              <a:gd name="connsiteX35" fmla="*/ 1515684 w 1568123"/>
              <a:gd name="connsiteY35" fmla="*/ 41493 h 1203543"/>
              <a:gd name="connsiteX36" fmla="*/ 1568072 w 1568123"/>
              <a:gd name="connsiteY36" fmla="*/ 3393 h 1203543"/>
              <a:gd name="connsiteX37" fmla="*/ 1525209 w 1568123"/>
              <a:gd name="connsiteY37" fmla="*/ 136743 h 1203543"/>
              <a:gd name="connsiteX38" fmla="*/ 1515684 w 1568123"/>
              <a:gd name="connsiteY38" fmla="*/ 184368 h 1203543"/>
              <a:gd name="connsiteX39" fmla="*/ 1506159 w 1568123"/>
              <a:gd name="connsiteY39" fmla="*/ 222468 h 1203543"/>
              <a:gd name="connsiteX40" fmla="*/ 1496634 w 1568123"/>
              <a:gd name="connsiteY40" fmla="*/ 374868 h 1203543"/>
              <a:gd name="connsiteX41" fmla="*/ 1477584 w 1568123"/>
              <a:gd name="connsiteY41" fmla="*/ 460593 h 1203543"/>
              <a:gd name="connsiteX42" fmla="*/ 1458534 w 1568123"/>
              <a:gd name="connsiteY42" fmla="*/ 565368 h 1203543"/>
              <a:gd name="connsiteX43" fmla="*/ 1449009 w 1568123"/>
              <a:gd name="connsiteY43" fmla="*/ 593943 h 1203543"/>
              <a:gd name="connsiteX44" fmla="*/ 1439484 w 1568123"/>
              <a:gd name="connsiteY44" fmla="*/ 641568 h 1203543"/>
              <a:gd name="connsiteX45" fmla="*/ 1420434 w 1568123"/>
              <a:gd name="connsiteY45" fmla="*/ 698718 h 1203543"/>
              <a:gd name="connsiteX46" fmla="*/ 1410909 w 1568123"/>
              <a:gd name="connsiteY46" fmla="*/ 736818 h 1203543"/>
              <a:gd name="connsiteX47" fmla="*/ 1377572 w 1568123"/>
              <a:gd name="connsiteY47" fmla="*/ 779681 h 1203543"/>
              <a:gd name="connsiteX48" fmla="*/ 1334709 w 1568123"/>
              <a:gd name="connsiteY48" fmla="*/ 841593 h 1203543"/>
              <a:gd name="connsiteX49" fmla="*/ 1248984 w 1568123"/>
              <a:gd name="connsiteY49" fmla="*/ 1022568 h 1203543"/>
              <a:gd name="connsiteX50" fmla="*/ 1201359 w 1568123"/>
              <a:gd name="connsiteY50" fmla="*/ 1070193 h 1203543"/>
              <a:gd name="connsiteX51" fmla="*/ 1153734 w 1568123"/>
              <a:gd name="connsiteY51" fmla="*/ 1117818 h 1203543"/>
              <a:gd name="connsiteX52" fmla="*/ 1106109 w 1568123"/>
              <a:gd name="connsiteY52" fmla="*/ 1079718 h 1203543"/>
              <a:gd name="connsiteX53" fmla="*/ 1077534 w 1568123"/>
              <a:gd name="connsiteY53" fmla="*/ 1060668 h 1203543"/>
              <a:gd name="connsiteX54" fmla="*/ 1048959 w 1568123"/>
              <a:gd name="connsiteY54" fmla="*/ 1032093 h 1203543"/>
              <a:gd name="connsiteX55" fmla="*/ 991809 w 1568123"/>
              <a:gd name="connsiteY55" fmla="*/ 1003518 h 1203543"/>
              <a:gd name="connsiteX56" fmla="*/ 1058484 w 1568123"/>
              <a:gd name="connsiteY56" fmla="*/ 1170206 h 1203543"/>
              <a:gd name="connsiteX57" fmla="*/ 734634 w 1568123"/>
              <a:gd name="connsiteY57" fmla="*/ 1203543 h 1203543"/>
              <a:gd name="connsiteX58" fmla="*/ 706059 w 1568123"/>
              <a:gd name="connsiteY58" fmla="*/ 1165443 h 1203543"/>
              <a:gd name="connsiteX59" fmla="*/ 734634 w 1568123"/>
              <a:gd name="connsiteY59" fmla="*/ 1089243 h 1203543"/>
              <a:gd name="connsiteX60" fmla="*/ 782259 w 1568123"/>
              <a:gd name="connsiteY60" fmla="*/ 1022568 h 1203543"/>
              <a:gd name="connsiteX61" fmla="*/ 791784 w 1568123"/>
              <a:gd name="connsiteY61" fmla="*/ 993993 h 1203543"/>
              <a:gd name="connsiteX62" fmla="*/ 763209 w 1568123"/>
              <a:gd name="connsiteY62" fmla="*/ 1003518 h 1203543"/>
              <a:gd name="connsiteX63" fmla="*/ 706059 w 1568123"/>
              <a:gd name="connsiteY63" fmla="*/ 1032093 h 1203543"/>
              <a:gd name="connsiteX64" fmla="*/ 687009 w 1568123"/>
              <a:gd name="connsiteY64" fmla="*/ 1060668 h 1203543"/>
              <a:gd name="connsiteX65" fmla="*/ 658434 w 1568123"/>
              <a:gd name="connsiteY65" fmla="*/ 1070193 h 1203543"/>
              <a:gd name="connsiteX66" fmla="*/ 629859 w 1568123"/>
              <a:gd name="connsiteY66" fmla="*/ 1089243 h 1203543"/>
              <a:gd name="connsiteX67" fmla="*/ 582234 w 1568123"/>
              <a:gd name="connsiteY67" fmla="*/ 1079718 h 1203543"/>
              <a:gd name="connsiteX68" fmla="*/ 544134 w 1568123"/>
              <a:gd name="connsiteY68" fmla="*/ 1022568 h 1203543"/>
              <a:gd name="connsiteX69" fmla="*/ 515559 w 1568123"/>
              <a:gd name="connsiteY69" fmla="*/ 965418 h 1203543"/>
              <a:gd name="connsiteX70" fmla="*/ 496509 w 1568123"/>
              <a:gd name="connsiteY70" fmla="*/ 936843 h 1203543"/>
              <a:gd name="connsiteX71" fmla="*/ 486984 w 1568123"/>
              <a:gd name="connsiteY71" fmla="*/ 908268 h 1203543"/>
              <a:gd name="connsiteX72" fmla="*/ 467934 w 1568123"/>
              <a:gd name="connsiteY72" fmla="*/ 879693 h 1203543"/>
              <a:gd name="connsiteX73" fmla="*/ 448884 w 1568123"/>
              <a:gd name="connsiteY73" fmla="*/ 822543 h 1203543"/>
              <a:gd name="connsiteX74" fmla="*/ 420309 w 1568123"/>
              <a:gd name="connsiteY74" fmla="*/ 765393 h 1203543"/>
              <a:gd name="connsiteX75" fmla="*/ 401259 w 1568123"/>
              <a:gd name="connsiteY75" fmla="*/ 736818 h 1203543"/>
              <a:gd name="connsiteX76" fmla="*/ 382209 w 1568123"/>
              <a:gd name="connsiteY76" fmla="*/ 698718 h 1203543"/>
              <a:gd name="connsiteX77" fmla="*/ 296484 w 1568123"/>
              <a:gd name="connsiteY77" fmla="*/ 698718 h 1203543"/>
              <a:gd name="connsiteX78" fmla="*/ 1209 w 1568123"/>
              <a:gd name="connsiteY78" fmla="*/ 303430 h 1203543"/>
              <a:gd name="connsiteX79" fmla="*/ 196471 w 1568123"/>
              <a:gd name="connsiteY79" fmla="*/ 293905 h 1203543"/>
              <a:gd name="connsiteX80" fmla="*/ 310772 w 1568123"/>
              <a:gd name="connsiteY80" fmla="*/ 312956 h 1203543"/>
              <a:gd name="connsiteX0" fmla="*/ 301247 w 1568123"/>
              <a:gd name="connsiteY0" fmla="*/ 308194 h 1203543"/>
              <a:gd name="connsiteX1" fmla="*/ 415547 w 1568123"/>
              <a:gd name="connsiteY1" fmla="*/ 360580 h 1203543"/>
              <a:gd name="connsiteX2" fmla="*/ 477459 w 1568123"/>
              <a:gd name="connsiteY2" fmla="*/ 408205 h 1203543"/>
              <a:gd name="connsiteX3" fmla="*/ 515559 w 1568123"/>
              <a:gd name="connsiteY3" fmla="*/ 432018 h 1203543"/>
              <a:gd name="connsiteX4" fmla="*/ 534609 w 1568123"/>
              <a:gd name="connsiteY4" fmla="*/ 460593 h 1203543"/>
              <a:gd name="connsiteX5" fmla="*/ 563184 w 1568123"/>
              <a:gd name="connsiteY5" fmla="*/ 489168 h 1203543"/>
              <a:gd name="connsiteX6" fmla="*/ 629859 w 1568123"/>
              <a:gd name="connsiteY6" fmla="*/ 565368 h 1203543"/>
              <a:gd name="connsiteX7" fmla="*/ 648909 w 1568123"/>
              <a:gd name="connsiteY7" fmla="*/ 593943 h 1203543"/>
              <a:gd name="connsiteX8" fmla="*/ 677484 w 1568123"/>
              <a:gd name="connsiteY8" fmla="*/ 603468 h 1203543"/>
              <a:gd name="connsiteX9" fmla="*/ 706059 w 1568123"/>
              <a:gd name="connsiteY9" fmla="*/ 622518 h 1203543"/>
              <a:gd name="connsiteX10" fmla="*/ 734634 w 1568123"/>
              <a:gd name="connsiteY10" fmla="*/ 603468 h 1203543"/>
              <a:gd name="connsiteX11" fmla="*/ 763209 w 1568123"/>
              <a:gd name="connsiteY11" fmla="*/ 546318 h 1203543"/>
              <a:gd name="connsiteX12" fmla="*/ 753684 w 1568123"/>
              <a:gd name="connsiteY12" fmla="*/ 517743 h 1203543"/>
              <a:gd name="connsiteX13" fmla="*/ 696534 w 1568123"/>
              <a:gd name="connsiteY13" fmla="*/ 498693 h 1203543"/>
              <a:gd name="connsiteX14" fmla="*/ 725109 w 1568123"/>
              <a:gd name="connsiteY14" fmla="*/ 479643 h 1203543"/>
              <a:gd name="connsiteX15" fmla="*/ 753684 w 1568123"/>
              <a:gd name="connsiteY15" fmla="*/ 470118 h 1203543"/>
              <a:gd name="connsiteX16" fmla="*/ 796547 w 1568123"/>
              <a:gd name="connsiteY16" fmla="*/ 398681 h 1203543"/>
              <a:gd name="connsiteX17" fmla="*/ 848934 w 1568123"/>
              <a:gd name="connsiteY17" fmla="*/ 379631 h 1203543"/>
              <a:gd name="connsiteX18" fmla="*/ 944184 w 1568123"/>
              <a:gd name="connsiteY18" fmla="*/ 393918 h 1203543"/>
              <a:gd name="connsiteX19" fmla="*/ 972759 w 1568123"/>
              <a:gd name="connsiteY19" fmla="*/ 446306 h 1203543"/>
              <a:gd name="connsiteX20" fmla="*/ 991809 w 1568123"/>
              <a:gd name="connsiteY20" fmla="*/ 489168 h 1203543"/>
              <a:gd name="connsiteX21" fmla="*/ 982284 w 1568123"/>
              <a:gd name="connsiteY21" fmla="*/ 517743 h 1203543"/>
              <a:gd name="connsiteX22" fmla="*/ 991809 w 1568123"/>
              <a:gd name="connsiteY22" fmla="*/ 574893 h 1203543"/>
              <a:gd name="connsiteX23" fmla="*/ 1001334 w 1568123"/>
              <a:gd name="connsiteY23" fmla="*/ 603468 h 1203543"/>
              <a:gd name="connsiteX24" fmla="*/ 1029909 w 1568123"/>
              <a:gd name="connsiteY24" fmla="*/ 612993 h 1203543"/>
              <a:gd name="connsiteX25" fmla="*/ 1068009 w 1568123"/>
              <a:gd name="connsiteY25" fmla="*/ 565368 h 1203543"/>
              <a:gd name="connsiteX26" fmla="*/ 1115634 w 1568123"/>
              <a:gd name="connsiteY26" fmla="*/ 517743 h 1203543"/>
              <a:gd name="connsiteX27" fmla="*/ 1182309 w 1568123"/>
              <a:gd name="connsiteY27" fmla="*/ 441543 h 1203543"/>
              <a:gd name="connsiteX28" fmla="*/ 1229934 w 1568123"/>
              <a:gd name="connsiteY28" fmla="*/ 393918 h 1203543"/>
              <a:gd name="connsiteX29" fmla="*/ 1248984 w 1568123"/>
              <a:gd name="connsiteY29" fmla="*/ 365343 h 1203543"/>
              <a:gd name="connsiteX30" fmla="*/ 1277559 w 1568123"/>
              <a:gd name="connsiteY30" fmla="*/ 336768 h 1203543"/>
              <a:gd name="connsiteX31" fmla="*/ 1315659 w 1568123"/>
              <a:gd name="connsiteY31" fmla="*/ 279618 h 1203543"/>
              <a:gd name="connsiteX32" fmla="*/ 1353759 w 1568123"/>
              <a:gd name="connsiteY32" fmla="*/ 222468 h 1203543"/>
              <a:gd name="connsiteX33" fmla="*/ 1401384 w 1568123"/>
              <a:gd name="connsiteY33" fmla="*/ 165318 h 1203543"/>
              <a:gd name="connsiteX34" fmla="*/ 1477584 w 1568123"/>
              <a:gd name="connsiteY34" fmla="*/ 60543 h 1203543"/>
              <a:gd name="connsiteX35" fmla="*/ 1515684 w 1568123"/>
              <a:gd name="connsiteY35" fmla="*/ 41493 h 1203543"/>
              <a:gd name="connsiteX36" fmla="*/ 1568072 w 1568123"/>
              <a:gd name="connsiteY36" fmla="*/ 3393 h 1203543"/>
              <a:gd name="connsiteX37" fmla="*/ 1525209 w 1568123"/>
              <a:gd name="connsiteY37" fmla="*/ 136743 h 1203543"/>
              <a:gd name="connsiteX38" fmla="*/ 1515684 w 1568123"/>
              <a:gd name="connsiteY38" fmla="*/ 184368 h 1203543"/>
              <a:gd name="connsiteX39" fmla="*/ 1506159 w 1568123"/>
              <a:gd name="connsiteY39" fmla="*/ 222468 h 1203543"/>
              <a:gd name="connsiteX40" fmla="*/ 1496634 w 1568123"/>
              <a:gd name="connsiteY40" fmla="*/ 374868 h 1203543"/>
              <a:gd name="connsiteX41" fmla="*/ 1477584 w 1568123"/>
              <a:gd name="connsiteY41" fmla="*/ 460593 h 1203543"/>
              <a:gd name="connsiteX42" fmla="*/ 1458534 w 1568123"/>
              <a:gd name="connsiteY42" fmla="*/ 565368 h 1203543"/>
              <a:gd name="connsiteX43" fmla="*/ 1449009 w 1568123"/>
              <a:gd name="connsiteY43" fmla="*/ 593943 h 1203543"/>
              <a:gd name="connsiteX44" fmla="*/ 1439484 w 1568123"/>
              <a:gd name="connsiteY44" fmla="*/ 641568 h 1203543"/>
              <a:gd name="connsiteX45" fmla="*/ 1420434 w 1568123"/>
              <a:gd name="connsiteY45" fmla="*/ 698718 h 1203543"/>
              <a:gd name="connsiteX46" fmla="*/ 1410909 w 1568123"/>
              <a:gd name="connsiteY46" fmla="*/ 736818 h 1203543"/>
              <a:gd name="connsiteX47" fmla="*/ 1377572 w 1568123"/>
              <a:gd name="connsiteY47" fmla="*/ 779681 h 1203543"/>
              <a:gd name="connsiteX48" fmla="*/ 1334709 w 1568123"/>
              <a:gd name="connsiteY48" fmla="*/ 841593 h 1203543"/>
              <a:gd name="connsiteX49" fmla="*/ 1248984 w 1568123"/>
              <a:gd name="connsiteY49" fmla="*/ 1022568 h 1203543"/>
              <a:gd name="connsiteX50" fmla="*/ 1201359 w 1568123"/>
              <a:gd name="connsiteY50" fmla="*/ 1070193 h 1203543"/>
              <a:gd name="connsiteX51" fmla="*/ 1153734 w 1568123"/>
              <a:gd name="connsiteY51" fmla="*/ 1117818 h 1203543"/>
              <a:gd name="connsiteX52" fmla="*/ 1106109 w 1568123"/>
              <a:gd name="connsiteY52" fmla="*/ 1079718 h 1203543"/>
              <a:gd name="connsiteX53" fmla="*/ 1077534 w 1568123"/>
              <a:gd name="connsiteY53" fmla="*/ 1060668 h 1203543"/>
              <a:gd name="connsiteX54" fmla="*/ 1048959 w 1568123"/>
              <a:gd name="connsiteY54" fmla="*/ 1032093 h 1203543"/>
              <a:gd name="connsiteX55" fmla="*/ 991809 w 1568123"/>
              <a:gd name="connsiteY55" fmla="*/ 1003518 h 1203543"/>
              <a:gd name="connsiteX56" fmla="*/ 1058484 w 1568123"/>
              <a:gd name="connsiteY56" fmla="*/ 1170206 h 1203543"/>
              <a:gd name="connsiteX57" fmla="*/ 734634 w 1568123"/>
              <a:gd name="connsiteY57" fmla="*/ 1203543 h 1203543"/>
              <a:gd name="connsiteX58" fmla="*/ 706059 w 1568123"/>
              <a:gd name="connsiteY58" fmla="*/ 1165443 h 1203543"/>
              <a:gd name="connsiteX59" fmla="*/ 734634 w 1568123"/>
              <a:gd name="connsiteY59" fmla="*/ 1089243 h 1203543"/>
              <a:gd name="connsiteX60" fmla="*/ 782259 w 1568123"/>
              <a:gd name="connsiteY60" fmla="*/ 1022568 h 1203543"/>
              <a:gd name="connsiteX61" fmla="*/ 791784 w 1568123"/>
              <a:gd name="connsiteY61" fmla="*/ 993993 h 1203543"/>
              <a:gd name="connsiteX62" fmla="*/ 763209 w 1568123"/>
              <a:gd name="connsiteY62" fmla="*/ 1003518 h 1203543"/>
              <a:gd name="connsiteX63" fmla="*/ 706059 w 1568123"/>
              <a:gd name="connsiteY63" fmla="*/ 1032093 h 1203543"/>
              <a:gd name="connsiteX64" fmla="*/ 687009 w 1568123"/>
              <a:gd name="connsiteY64" fmla="*/ 1060668 h 1203543"/>
              <a:gd name="connsiteX65" fmla="*/ 658434 w 1568123"/>
              <a:gd name="connsiteY65" fmla="*/ 1070193 h 1203543"/>
              <a:gd name="connsiteX66" fmla="*/ 629859 w 1568123"/>
              <a:gd name="connsiteY66" fmla="*/ 1089243 h 1203543"/>
              <a:gd name="connsiteX67" fmla="*/ 582234 w 1568123"/>
              <a:gd name="connsiteY67" fmla="*/ 1079718 h 1203543"/>
              <a:gd name="connsiteX68" fmla="*/ 544134 w 1568123"/>
              <a:gd name="connsiteY68" fmla="*/ 1022568 h 1203543"/>
              <a:gd name="connsiteX69" fmla="*/ 515559 w 1568123"/>
              <a:gd name="connsiteY69" fmla="*/ 965418 h 1203543"/>
              <a:gd name="connsiteX70" fmla="*/ 496509 w 1568123"/>
              <a:gd name="connsiteY70" fmla="*/ 936843 h 1203543"/>
              <a:gd name="connsiteX71" fmla="*/ 486984 w 1568123"/>
              <a:gd name="connsiteY71" fmla="*/ 908268 h 1203543"/>
              <a:gd name="connsiteX72" fmla="*/ 467934 w 1568123"/>
              <a:gd name="connsiteY72" fmla="*/ 879693 h 1203543"/>
              <a:gd name="connsiteX73" fmla="*/ 448884 w 1568123"/>
              <a:gd name="connsiteY73" fmla="*/ 822543 h 1203543"/>
              <a:gd name="connsiteX74" fmla="*/ 420309 w 1568123"/>
              <a:gd name="connsiteY74" fmla="*/ 765393 h 1203543"/>
              <a:gd name="connsiteX75" fmla="*/ 401259 w 1568123"/>
              <a:gd name="connsiteY75" fmla="*/ 736818 h 1203543"/>
              <a:gd name="connsiteX76" fmla="*/ 296484 w 1568123"/>
              <a:gd name="connsiteY76" fmla="*/ 698718 h 1203543"/>
              <a:gd name="connsiteX77" fmla="*/ 1209 w 1568123"/>
              <a:gd name="connsiteY77" fmla="*/ 303430 h 1203543"/>
              <a:gd name="connsiteX78" fmla="*/ 196471 w 1568123"/>
              <a:gd name="connsiteY78" fmla="*/ 293905 h 1203543"/>
              <a:gd name="connsiteX79" fmla="*/ 310772 w 1568123"/>
              <a:gd name="connsiteY79" fmla="*/ 312956 h 1203543"/>
              <a:gd name="connsiteX0" fmla="*/ 301247 w 1568123"/>
              <a:gd name="connsiteY0" fmla="*/ 308194 h 1203543"/>
              <a:gd name="connsiteX1" fmla="*/ 415547 w 1568123"/>
              <a:gd name="connsiteY1" fmla="*/ 360580 h 1203543"/>
              <a:gd name="connsiteX2" fmla="*/ 477459 w 1568123"/>
              <a:gd name="connsiteY2" fmla="*/ 408205 h 1203543"/>
              <a:gd name="connsiteX3" fmla="*/ 515559 w 1568123"/>
              <a:gd name="connsiteY3" fmla="*/ 432018 h 1203543"/>
              <a:gd name="connsiteX4" fmla="*/ 534609 w 1568123"/>
              <a:gd name="connsiteY4" fmla="*/ 460593 h 1203543"/>
              <a:gd name="connsiteX5" fmla="*/ 563184 w 1568123"/>
              <a:gd name="connsiteY5" fmla="*/ 489168 h 1203543"/>
              <a:gd name="connsiteX6" fmla="*/ 629859 w 1568123"/>
              <a:gd name="connsiteY6" fmla="*/ 565368 h 1203543"/>
              <a:gd name="connsiteX7" fmla="*/ 648909 w 1568123"/>
              <a:gd name="connsiteY7" fmla="*/ 593943 h 1203543"/>
              <a:gd name="connsiteX8" fmla="*/ 677484 w 1568123"/>
              <a:gd name="connsiteY8" fmla="*/ 603468 h 1203543"/>
              <a:gd name="connsiteX9" fmla="*/ 706059 w 1568123"/>
              <a:gd name="connsiteY9" fmla="*/ 622518 h 1203543"/>
              <a:gd name="connsiteX10" fmla="*/ 734634 w 1568123"/>
              <a:gd name="connsiteY10" fmla="*/ 603468 h 1203543"/>
              <a:gd name="connsiteX11" fmla="*/ 763209 w 1568123"/>
              <a:gd name="connsiteY11" fmla="*/ 546318 h 1203543"/>
              <a:gd name="connsiteX12" fmla="*/ 753684 w 1568123"/>
              <a:gd name="connsiteY12" fmla="*/ 517743 h 1203543"/>
              <a:gd name="connsiteX13" fmla="*/ 696534 w 1568123"/>
              <a:gd name="connsiteY13" fmla="*/ 498693 h 1203543"/>
              <a:gd name="connsiteX14" fmla="*/ 725109 w 1568123"/>
              <a:gd name="connsiteY14" fmla="*/ 479643 h 1203543"/>
              <a:gd name="connsiteX15" fmla="*/ 753684 w 1568123"/>
              <a:gd name="connsiteY15" fmla="*/ 470118 h 1203543"/>
              <a:gd name="connsiteX16" fmla="*/ 796547 w 1568123"/>
              <a:gd name="connsiteY16" fmla="*/ 398681 h 1203543"/>
              <a:gd name="connsiteX17" fmla="*/ 848934 w 1568123"/>
              <a:gd name="connsiteY17" fmla="*/ 379631 h 1203543"/>
              <a:gd name="connsiteX18" fmla="*/ 944184 w 1568123"/>
              <a:gd name="connsiteY18" fmla="*/ 393918 h 1203543"/>
              <a:gd name="connsiteX19" fmla="*/ 972759 w 1568123"/>
              <a:gd name="connsiteY19" fmla="*/ 446306 h 1203543"/>
              <a:gd name="connsiteX20" fmla="*/ 991809 w 1568123"/>
              <a:gd name="connsiteY20" fmla="*/ 489168 h 1203543"/>
              <a:gd name="connsiteX21" fmla="*/ 982284 w 1568123"/>
              <a:gd name="connsiteY21" fmla="*/ 517743 h 1203543"/>
              <a:gd name="connsiteX22" fmla="*/ 991809 w 1568123"/>
              <a:gd name="connsiteY22" fmla="*/ 574893 h 1203543"/>
              <a:gd name="connsiteX23" fmla="*/ 1001334 w 1568123"/>
              <a:gd name="connsiteY23" fmla="*/ 603468 h 1203543"/>
              <a:gd name="connsiteX24" fmla="*/ 1029909 w 1568123"/>
              <a:gd name="connsiteY24" fmla="*/ 612993 h 1203543"/>
              <a:gd name="connsiteX25" fmla="*/ 1068009 w 1568123"/>
              <a:gd name="connsiteY25" fmla="*/ 565368 h 1203543"/>
              <a:gd name="connsiteX26" fmla="*/ 1115634 w 1568123"/>
              <a:gd name="connsiteY26" fmla="*/ 517743 h 1203543"/>
              <a:gd name="connsiteX27" fmla="*/ 1182309 w 1568123"/>
              <a:gd name="connsiteY27" fmla="*/ 441543 h 1203543"/>
              <a:gd name="connsiteX28" fmla="*/ 1229934 w 1568123"/>
              <a:gd name="connsiteY28" fmla="*/ 393918 h 1203543"/>
              <a:gd name="connsiteX29" fmla="*/ 1248984 w 1568123"/>
              <a:gd name="connsiteY29" fmla="*/ 365343 h 1203543"/>
              <a:gd name="connsiteX30" fmla="*/ 1277559 w 1568123"/>
              <a:gd name="connsiteY30" fmla="*/ 336768 h 1203543"/>
              <a:gd name="connsiteX31" fmla="*/ 1315659 w 1568123"/>
              <a:gd name="connsiteY31" fmla="*/ 279618 h 1203543"/>
              <a:gd name="connsiteX32" fmla="*/ 1353759 w 1568123"/>
              <a:gd name="connsiteY32" fmla="*/ 222468 h 1203543"/>
              <a:gd name="connsiteX33" fmla="*/ 1401384 w 1568123"/>
              <a:gd name="connsiteY33" fmla="*/ 165318 h 1203543"/>
              <a:gd name="connsiteX34" fmla="*/ 1477584 w 1568123"/>
              <a:gd name="connsiteY34" fmla="*/ 60543 h 1203543"/>
              <a:gd name="connsiteX35" fmla="*/ 1515684 w 1568123"/>
              <a:gd name="connsiteY35" fmla="*/ 41493 h 1203543"/>
              <a:gd name="connsiteX36" fmla="*/ 1568072 w 1568123"/>
              <a:gd name="connsiteY36" fmla="*/ 3393 h 1203543"/>
              <a:gd name="connsiteX37" fmla="*/ 1525209 w 1568123"/>
              <a:gd name="connsiteY37" fmla="*/ 136743 h 1203543"/>
              <a:gd name="connsiteX38" fmla="*/ 1515684 w 1568123"/>
              <a:gd name="connsiteY38" fmla="*/ 184368 h 1203543"/>
              <a:gd name="connsiteX39" fmla="*/ 1506159 w 1568123"/>
              <a:gd name="connsiteY39" fmla="*/ 222468 h 1203543"/>
              <a:gd name="connsiteX40" fmla="*/ 1496634 w 1568123"/>
              <a:gd name="connsiteY40" fmla="*/ 374868 h 1203543"/>
              <a:gd name="connsiteX41" fmla="*/ 1477584 w 1568123"/>
              <a:gd name="connsiteY41" fmla="*/ 460593 h 1203543"/>
              <a:gd name="connsiteX42" fmla="*/ 1458534 w 1568123"/>
              <a:gd name="connsiteY42" fmla="*/ 565368 h 1203543"/>
              <a:gd name="connsiteX43" fmla="*/ 1449009 w 1568123"/>
              <a:gd name="connsiteY43" fmla="*/ 593943 h 1203543"/>
              <a:gd name="connsiteX44" fmla="*/ 1439484 w 1568123"/>
              <a:gd name="connsiteY44" fmla="*/ 641568 h 1203543"/>
              <a:gd name="connsiteX45" fmla="*/ 1420434 w 1568123"/>
              <a:gd name="connsiteY45" fmla="*/ 698718 h 1203543"/>
              <a:gd name="connsiteX46" fmla="*/ 1410909 w 1568123"/>
              <a:gd name="connsiteY46" fmla="*/ 736818 h 1203543"/>
              <a:gd name="connsiteX47" fmla="*/ 1377572 w 1568123"/>
              <a:gd name="connsiteY47" fmla="*/ 779681 h 1203543"/>
              <a:gd name="connsiteX48" fmla="*/ 1334709 w 1568123"/>
              <a:gd name="connsiteY48" fmla="*/ 841593 h 1203543"/>
              <a:gd name="connsiteX49" fmla="*/ 1248984 w 1568123"/>
              <a:gd name="connsiteY49" fmla="*/ 1022568 h 1203543"/>
              <a:gd name="connsiteX50" fmla="*/ 1201359 w 1568123"/>
              <a:gd name="connsiteY50" fmla="*/ 1070193 h 1203543"/>
              <a:gd name="connsiteX51" fmla="*/ 1153734 w 1568123"/>
              <a:gd name="connsiteY51" fmla="*/ 1117818 h 1203543"/>
              <a:gd name="connsiteX52" fmla="*/ 1106109 w 1568123"/>
              <a:gd name="connsiteY52" fmla="*/ 1079718 h 1203543"/>
              <a:gd name="connsiteX53" fmla="*/ 1077534 w 1568123"/>
              <a:gd name="connsiteY53" fmla="*/ 1060668 h 1203543"/>
              <a:gd name="connsiteX54" fmla="*/ 1048959 w 1568123"/>
              <a:gd name="connsiteY54" fmla="*/ 1032093 h 1203543"/>
              <a:gd name="connsiteX55" fmla="*/ 991809 w 1568123"/>
              <a:gd name="connsiteY55" fmla="*/ 1003518 h 1203543"/>
              <a:gd name="connsiteX56" fmla="*/ 1058484 w 1568123"/>
              <a:gd name="connsiteY56" fmla="*/ 1170206 h 1203543"/>
              <a:gd name="connsiteX57" fmla="*/ 734634 w 1568123"/>
              <a:gd name="connsiteY57" fmla="*/ 1203543 h 1203543"/>
              <a:gd name="connsiteX58" fmla="*/ 706059 w 1568123"/>
              <a:gd name="connsiteY58" fmla="*/ 1165443 h 1203543"/>
              <a:gd name="connsiteX59" fmla="*/ 734634 w 1568123"/>
              <a:gd name="connsiteY59" fmla="*/ 1089243 h 1203543"/>
              <a:gd name="connsiteX60" fmla="*/ 782259 w 1568123"/>
              <a:gd name="connsiteY60" fmla="*/ 1022568 h 1203543"/>
              <a:gd name="connsiteX61" fmla="*/ 791784 w 1568123"/>
              <a:gd name="connsiteY61" fmla="*/ 993993 h 1203543"/>
              <a:gd name="connsiteX62" fmla="*/ 763209 w 1568123"/>
              <a:gd name="connsiteY62" fmla="*/ 1003518 h 1203543"/>
              <a:gd name="connsiteX63" fmla="*/ 706059 w 1568123"/>
              <a:gd name="connsiteY63" fmla="*/ 1032093 h 1203543"/>
              <a:gd name="connsiteX64" fmla="*/ 687009 w 1568123"/>
              <a:gd name="connsiteY64" fmla="*/ 1060668 h 1203543"/>
              <a:gd name="connsiteX65" fmla="*/ 658434 w 1568123"/>
              <a:gd name="connsiteY65" fmla="*/ 1070193 h 1203543"/>
              <a:gd name="connsiteX66" fmla="*/ 629859 w 1568123"/>
              <a:gd name="connsiteY66" fmla="*/ 1089243 h 1203543"/>
              <a:gd name="connsiteX67" fmla="*/ 582234 w 1568123"/>
              <a:gd name="connsiteY67" fmla="*/ 1079718 h 1203543"/>
              <a:gd name="connsiteX68" fmla="*/ 544134 w 1568123"/>
              <a:gd name="connsiteY68" fmla="*/ 1022568 h 1203543"/>
              <a:gd name="connsiteX69" fmla="*/ 515559 w 1568123"/>
              <a:gd name="connsiteY69" fmla="*/ 965418 h 1203543"/>
              <a:gd name="connsiteX70" fmla="*/ 496509 w 1568123"/>
              <a:gd name="connsiteY70" fmla="*/ 936843 h 1203543"/>
              <a:gd name="connsiteX71" fmla="*/ 486984 w 1568123"/>
              <a:gd name="connsiteY71" fmla="*/ 908268 h 1203543"/>
              <a:gd name="connsiteX72" fmla="*/ 467934 w 1568123"/>
              <a:gd name="connsiteY72" fmla="*/ 879693 h 1203543"/>
              <a:gd name="connsiteX73" fmla="*/ 448884 w 1568123"/>
              <a:gd name="connsiteY73" fmla="*/ 822543 h 1203543"/>
              <a:gd name="connsiteX74" fmla="*/ 420309 w 1568123"/>
              <a:gd name="connsiteY74" fmla="*/ 765393 h 1203543"/>
              <a:gd name="connsiteX75" fmla="*/ 296484 w 1568123"/>
              <a:gd name="connsiteY75" fmla="*/ 698718 h 1203543"/>
              <a:gd name="connsiteX76" fmla="*/ 1209 w 1568123"/>
              <a:gd name="connsiteY76" fmla="*/ 303430 h 1203543"/>
              <a:gd name="connsiteX77" fmla="*/ 196471 w 1568123"/>
              <a:gd name="connsiteY77" fmla="*/ 293905 h 1203543"/>
              <a:gd name="connsiteX78" fmla="*/ 310772 w 1568123"/>
              <a:gd name="connsiteY78" fmla="*/ 312956 h 1203543"/>
              <a:gd name="connsiteX0" fmla="*/ 301247 w 1568123"/>
              <a:gd name="connsiteY0" fmla="*/ 308194 h 1203543"/>
              <a:gd name="connsiteX1" fmla="*/ 415547 w 1568123"/>
              <a:gd name="connsiteY1" fmla="*/ 360580 h 1203543"/>
              <a:gd name="connsiteX2" fmla="*/ 477459 w 1568123"/>
              <a:gd name="connsiteY2" fmla="*/ 408205 h 1203543"/>
              <a:gd name="connsiteX3" fmla="*/ 515559 w 1568123"/>
              <a:gd name="connsiteY3" fmla="*/ 432018 h 1203543"/>
              <a:gd name="connsiteX4" fmla="*/ 534609 w 1568123"/>
              <a:gd name="connsiteY4" fmla="*/ 460593 h 1203543"/>
              <a:gd name="connsiteX5" fmla="*/ 563184 w 1568123"/>
              <a:gd name="connsiteY5" fmla="*/ 489168 h 1203543"/>
              <a:gd name="connsiteX6" fmla="*/ 629859 w 1568123"/>
              <a:gd name="connsiteY6" fmla="*/ 565368 h 1203543"/>
              <a:gd name="connsiteX7" fmla="*/ 648909 w 1568123"/>
              <a:gd name="connsiteY7" fmla="*/ 593943 h 1203543"/>
              <a:gd name="connsiteX8" fmla="*/ 677484 w 1568123"/>
              <a:gd name="connsiteY8" fmla="*/ 603468 h 1203543"/>
              <a:gd name="connsiteX9" fmla="*/ 706059 w 1568123"/>
              <a:gd name="connsiteY9" fmla="*/ 622518 h 1203543"/>
              <a:gd name="connsiteX10" fmla="*/ 734634 w 1568123"/>
              <a:gd name="connsiteY10" fmla="*/ 603468 h 1203543"/>
              <a:gd name="connsiteX11" fmla="*/ 763209 w 1568123"/>
              <a:gd name="connsiteY11" fmla="*/ 546318 h 1203543"/>
              <a:gd name="connsiteX12" fmla="*/ 753684 w 1568123"/>
              <a:gd name="connsiteY12" fmla="*/ 517743 h 1203543"/>
              <a:gd name="connsiteX13" fmla="*/ 696534 w 1568123"/>
              <a:gd name="connsiteY13" fmla="*/ 498693 h 1203543"/>
              <a:gd name="connsiteX14" fmla="*/ 725109 w 1568123"/>
              <a:gd name="connsiteY14" fmla="*/ 479643 h 1203543"/>
              <a:gd name="connsiteX15" fmla="*/ 753684 w 1568123"/>
              <a:gd name="connsiteY15" fmla="*/ 470118 h 1203543"/>
              <a:gd name="connsiteX16" fmla="*/ 796547 w 1568123"/>
              <a:gd name="connsiteY16" fmla="*/ 398681 h 1203543"/>
              <a:gd name="connsiteX17" fmla="*/ 848934 w 1568123"/>
              <a:gd name="connsiteY17" fmla="*/ 379631 h 1203543"/>
              <a:gd name="connsiteX18" fmla="*/ 944184 w 1568123"/>
              <a:gd name="connsiteY18" fmla="*/ 393918 h 1203543"/>
              <a:gd name="connsiteX19" fmla="*/ 972759 w 1568123"/>
              <a:gd name="connsiteY19" fmla="*/ 446306 h 1203543"/>
              <a:gd name="connsiteX20" fmla="*/ 991809 w 1568123"/>
              <a:gd name="connsiteY20" fmla="*/ 489168 h 1203543"/>
              <a:gd name="connsiteX21" fmla="*/ 982284 w 1568123"/>
              <a:gd name="connsiteY21" fmla="*/ 517743 h 1203543"/>
              <a:gd name="connsiteX22" fmla="*/ 991809 w 1568123"/>
              <a:gd name="connsiteY22" fmla="*/ 574893 h 1203543"/>
              <a:gd name="connsiteX23" fmla="*/ 1001334 w 1568123"/>
              <a:gd name="connsiteY23" fmla="*/ 603468 h 1203543"/>
              <a:gd name="connsiteX24" fmla="*/ 1029909 w 1568123"/>
              <a:gd name="connsiteY24" fmla="*/ 612993 h 1203543"/>
              <a:gd name="connsiteX25" fmla="*/ 1068009 w 1568123"/>
              <a:gd name="connsiteY25" fmla="*/ 565368 h 1203543"/>
              <a:gd name="connsiteX26" fmla="*/ 1115634 w 1568123"/>
              <a:gd name="connsiteY26" fmla="*/ 517743 h 1203543"/>
              <a:gd name="connsiteX27" fmla="*/ 1182309 w 1568123"/>
              <a:gd name="connsiteY27" fmla="*/ 441543 h 1203543"/>
              <a:gd name="connsiteX28" fmla="*/ 1229934 w 1568123"/>
              <a:gd name="connsiteY28" fmla="*/ 393918 h 1203543"/>
              <a:gd name="connsiteX29" fmla="*/ 1248984 w 1568123"/>
              <a:gd name="connsiteY29" fmla="*/ 365343 h 1203543"/>
              <a:gd name="connsiteX30" fmla="*/ 1277559 w 1568123"/>
              <a:gd name="connsiteY30" fmla="*/ 336768 h 1203543"/>
              <a:gd name="connsiteX31" fmla="*/ 1315659 w 1568123"/>
              <a:gd name="connsiteY31" fmla="*/ 279618 h 1203543"/>
              <a:gd name="connsiteX32" fmla="*/ 1353759 w 1568123"/>
              <a:gd name="connsiteY32" fmla="*/ 222468 h 1203543"/>
              <a:gd name="connsiteX33" fmla="*/ 1401384 w 1568123"/>
              <a:gd name="connsiteY33" fmla="*/ 165318 h 1203543"/>
              <a:gd name="connsiteX34" fmla="*/ 1477584 w 1568123"/>
              <a:gd name="connsiteY34" fmla="*/ 60543 h 1203543"/>
              <a:gd name="connsiteX35" fmla="*/ 1515684 w 1568123"/>
              <a:gd name="connsiteY35" fmla="*/ 41493 h 1203543"/>
              <a:gd name="connsiteX36" fmla="*/ 1568072 w 1568123"/>
              <a:gd name="connsiteY36" fmla="*/ 3393 h 1203543"/>
              <a:gd name="connsiteX37" fmla="*/ 1525209 w 1568123"/>
              <a:gd name="connsiteY37" fmla="*/ 136743 h 1203543"/>
              <a:gd name="connsiteX38" fmla="*/ 1515684 w 1568123"/>
              <a:gd name="connsiteY38" fmla="*/ 184368 h 1203543"/>
              <a:gd name="connsiteX39" fmla="*/ 1506159 w 1568123"/>
              <a:gd name="connsiteY39" fmla="*/ 222468 h 1203543"/>
              <a:gd name="connsiteX40" fmla="*/ 1496634 w 1568123"/>
              <a:gd name="connsiteY40" fmla="*/ 374868 h 1203543"/>
              <a:gd name="connsiteX41" fmla="*/ 1477584 w 1568123"/>
              <a:gd name="connsiteY41" fmla="*/ 460593 h 1203543"/>
              <a:gd name="connsiteX42" fmla="*/ 1458534 w 1568123"/>
              <a:gd name="connsiteY42" fmla="*/ 565368 h 1203543"/>
              <a:gd name="connsiteX43" fmla="*/ 1449009 w 1568123"/>
              <a:gd name="connsiteY43" fmla="*/ 593943 h 1203543"/>
              <a:gd name="connsiteX44" fmla="*/ 1439484 w 1568123"/>
              <a:gd name="connsiteY44" fmla="*/ 641568 h 1203543"/>
              <a:gd name="connsiteX45" fmla="*/ 1420434 w 1568123"/>
              <a:gd name="connsiteY45" fmla="*/ 698718 h 1203543"/>
              <a:gd name="connsiteX46" fmla="*/ 1410909 w 1568123"/>
              <a:gd name="connsiteY46" fmla="*/ 736818 h 1203543"/>
              <a:gd name="connsiteX47" fmla="*/ 1377572 w 1568123"/>
              <a:gd name="connsiteY47" fmla="*/ 779681 h 1203543"/>
              <a:gd name="connsiteX48" fmla="*/ 1334709 w 1568123"/>
              <a:gd name="connsiteY48" fmla="*/ 841593 h 1203543"/>
              <a:gd name="connsiteX49" fmla="*/ 1248984 w 1568123"/>
              <a:gd name="connsiteY49" fmla="*/ 1022568 h 1203543"/>
              <a:gd name="connsiteX50" fmla="*/ 1201359 w 1568123"/>
              <a:gd name="connsiteY50" fmla="*/ 1070193 h 1203543"/>
              <a:gd name="connsiteX51" fmla="*/ 1153734 w 1568123"/>
              <a:gd name="connsiteY51" fmla="*/ 1117818 h 1203543"/>
              <a:gd name="connsiteX52" fmla="*/ 1106109 w 1568123"/>
              <a:gd name="connsiteY52" fmla="*/ 1079718 h 1203543"/>
              <a:gd name="connsiteX53" fmla="*/ 1077534 w 1568123"/>
              <a:gd name="connsiteY53" fmla="*/ 1060668 h 1203543"/>
              <a:gd name="connsiteX54" fmla="*/ 1048959 w 1568123"/>
              <a:gd name="connsiteY54" fmla="*/ 1032093 h 1203543"/>
              <a:gd name="connsiteX55" fmla="*/ 991809 w 1568123"/>
              <a:gd name="connsiteY55" fmla="*/ 1003518 h 1203543"/>
              <a:gd name="connsiteX56" fmla="*/ 1058484 w 1568123"/>
              <a:gd name="connsiteY56" fmla="*/ 1170206 h 1203543"/>
              <a:gd name="connsiteX57" fmla="*/ 734634 w 1568123"/>
              <a:gd name="connsiteY57" fmla="*/ 1203543 h 1203543"/>
              <a:gd name="connsiteX58" fmla="*/ 706059 w 1568123"/>
              <a:gd name="connsiteY58" fmla="*/ 1165443 h 1203543"/>
              <a:gd name="connsiteX59" fmla="*/ 734634 w 1568123"/>
              <a:gd name="connsiteY59" fmla="*/ 1089243 h 1203543"/>
              <a:gd name="connsiteX60" fmla="*/ 782259 w 1568123"/>
              <a:gd name="connsiteY60" fmla="*/ 1022568 h 1203543"/>
              <a:gd name="connsiteX61" fmla="*/ 791784 w 1568123"/>
              <a:gd name="connsiteY61" fmla="*/ 993993 h 1203543"/>
              <a:gd name="connsiteX62" fmla="*/ 763209 w 1568123"/>
              <a:gd name="connsiteY62" fmla="*/ 1003518 h 1203543"/>
              <a:gd name="connsiteX63" fmla="*/ 706059 w 1568123"/>
              <a:gd name="connsiteY63" fmla="*/ 1032093 h 1203543"/>
              <a:gd name="connsiteX64" fmla="*/ 687009 w 1568123"/>
              <a:gd name="connsiteY64" fmla="*/ 1060668 h 1203543"/>
              <a:gd name="connsiteX65" fmla="*/ 658434 w 1568123"/>
              <a:gd name="connsiteY65" fmla="*/ 1070193 h 1203543"/>
              <a:gd name="connsiteX66" fmla="*/ 629859 w 1568123"/>
              <a:gd name="connsiteY66" fmla="*/ 1089243 h 1203543"/>
              <a:gd name="connsiteX67" fmla="*/ 582234 w 1568123"/>
              <a:gd name="connsiteY67" fmla="*/ 1079718 h 1203543"/>
              <a:gd name="connsiteX68" fmla="*/ 544134 w 1568123"/>
              <a:gd name="connsiteY68" fmla="*/ 1022568 h 1203543"/>
              <a:gd name="connsiteX69" fmla="*/ 515559 w 1568123"/>
              <a:gd name="connsiteY69" fmla="*/ 965418 h 1203543"/>
              <a:gd name="connsiteX70" fmla="*/ 496509 w 1568123"/>
              <a:gd name="connsiteY70" fmla="*/ 936843 h 1203543"/>
              <a:gd name="connsiteX71" fmla="*/ 486984 w 1568123"/>
              <a:gd name="connsiteY71" fmla="*/ 908268 h 1203543"/>
              <a:gd name="connsiteX72" fmla="*/ 467934 w 1568123"/>
              <a:gd name="connsiteY72" fmla="*/ 879693 h 1203543"/>
              <a:gd name="connsiteX73" fmla="*/ 448884 w 1568123"/>
              <a:gd name="connsiteY73" fmla="*/ 822543 h 1203543"/>
              <a:gd name="connsiteX74" fmla="*/ 296484 w 1568123"/>
              <a:gd name="connsiteY74" fmla="*/ 698718 h 1203543"/>
              <a:gd name="connsiteX75" fmla="*/ 1209 w 1568123"/>
              <a:gd name="connsiteY75" fmla="*/ 303430 h 1203543"/>
              <a:gd name="connsiteX76" fmla="*/ 196471 w 1568123"/>
              <a:gd name="connsiteY76" fmla="*/ 293905 h 1203543"/>
              <a:gd name="connsiteX77" fmla="*/ 310772 w 1568123"/>
              <a:gd name="connsiteY77" fmla="*/ 312956 h 1203543"/>
              <a:gd name="connsiteX0" fmla="*/ 301247 w 1568123"/>
              <a:gd name="connsiteY0" fmla="*/ 308194 h 1203543"/>
              <a:gd name="connsiteX1" fmla="*/ 415547 w 1568123"/>
              <a:gd name="connsiteY1" fmla="*/ 360580 h 1203543"/>
              <a:gd name="connsiteX2" fmla="*/ 477459 w 1568123"/>
              <a:gd name="connsiteY2" fmla="*/ 408205 h 1203543"/>
              <a:gd name="connsiteX3" fmla="*/ 515559 w 1568123"/>
              <a:gd name="connsiteY3" fmla="*/ 432018 h 1203543"/>
              <a:gd name="connsiteX4" fmla="*/ 534609 w 1568123"/>
              <a:gd name="connsiteY4" fmla="*/ 460593 h 1203543"/>
              <a:gd name="connsiteX5" fmla="*/ 563184 w 1568123"/>
              <a:gd name="connsiteY5" fmla="*/ 489168 h 1203543"/>
              <a:gd name="connsiteX6" fmla="*/ 629859 w 1568123"/>
              <a:gd name="connsiteY6" fmla="*/ 565368 h 1203543"/>
              <a:gd name="connsiteX7" fmla="*/ 648909 w 1568123"/>
              <a:gd name="connsiteY7" fmla="*/ 593943 h 1203543"/>
              <a:gd name="connsiteX8" fmla="*/ 677484 w 1568123"/>
              <a:gd name="connsiteY8" fmla="*/ 603468 h 1203543"/>
              <a:gd name="connsiteX9" fmla="*/ 706059 w 1568123"/>
              <a:gd name="connsiteY9" fmla="*/ 622518 h 1203543"/>
              <a:gd name="connsiteX10" fmla="*/ 734634 w 1568123"/>
              <a:gd name="connsiteY10" fmla="*/ 603468 h 1203543"/>
              <a:gd name="connsiteX11" fmla="*/ 763209 w 1568123"/>
              <a:gd name="connsiteY11" fmla="*/ 546318 h 1203543"/>
              <a:gd name="connsiteX12" fmla="*/ 753684 w 1568123"/>
              <a:gd name="connsiteY12" fmla="*/ 517743 h 1203543"/>
              <a:gd name="connsiteX13" fmla="*/ 696534 w 1568123"/>
              <a:gd name="connsiteY13" fmla="*/ 498693 h 1203543"/>
              <a:gd name="connsiteX14" fmla="*/ 725109 w 1568123"/>
              <a:gd name="connsiteY14" fmla="*/ 479643 h 1203543"/>
              <a:gd name="connsiteX15" fmla="*/ 753684 w 1568123"/>
              <a:gd name="connsiteY15" fmla="*/ 470118 h 1203543"/>
              <a:gd name="connsiteX16" fmla="*/ 796547 w 1568123"/>
              <a:gd name="connsiteY16" fmla="*/ 398681 h 1203543"/>
              <a:gd name="connsiteX17" fmla="*/ 848934 w 1568123"/>
              <a:gd name="connsiteY17" fmla="*/ 379631 h 1203543"/>
              <a:gd name="connsiteX18" fmla="*/ 944184 w 1568123"/>
              <a:gd name="connsiteY18" fmla="*/ 393918 h 1203543"/>
              <a:gd name="connsiteX19" fmla="*/ 972759 w 1568123"/>
              <a:gd name="connsiteY19" fmla="*/ 446306 h 1203543"/>
              <a:gd name="connsiteX20" fmla="*/ 991809 w 1568123"/>
              <a:gd name="connsiteY20" fmla="*/ 489168 h 1203543"/>
              <a:gd name="connsiteX21" fmla="*/ 982284 w 1568123"/>
              <a:gd name="connsiteY21" fmla="*/ 517743 h 1203543"/>
              <a:gd name="connsiteX22" fmla="*/ 991809 w 1568123"/>
              <a:gd name="connsiteY22" fmla="*/ 574893 h 1203543"/>
              <a:gd name="connsiteX23" fmla="*/ 1001334 w 1568123"/>
              <a:gd name="connsiteY23" fmla="*/ 603468 h 1203543"/>
              <a:gd name="connsiteX24" fmla="*/ 1029909 w 1568123"/>
              <a:gd name="connsiteY24" fmla="*/ 612993 h 1203543"/>
              <a:gd name="connsiteX25" fmla="*/ 1068009 w 1568123"/>
              <a:gd name="connsiteY25" fmla="*/ 565368 h 1203543"/>
              <a:gd name="connsiteX26" fmla="*/ 1115634 w 1568123"/>
              <a:gd name="connsiteY26" fmla="*/ 517743 h 1203543"/>
              <a:gd name="connsiteX27" fmla="*/ 1182309 w 1568123"/>
              <a:gd name="connsiteY27" fmla="*/ 441543 h 1203543"/>
              <a:gd name="connsiteX28" fmla="*/ 1229934 w 1568123"/>
              <a:gd name="connsiteY28" fmla="*/ 393918 h 1203543"/>
              <a:gd name="connsiteX29" fmla="*/ 1248984 w 1568123"/>
              <a:gd name="connsiteY29" fmla="*/ 365343 h 1203543"/>
              <a:gd name="connsiteX30" fmla="*/ 1277559 w 1568123"/>
              <a:gd name="connsiteY30" fmla="*/ 336768 h 1203543"/>
              <a:gd name="connsiteX31" fmla="*/ 1315659 w 1568123"/>
              <a:gd name="connsiteY31" fmla="*/ 279618 h 1203543"/>
              <a:gd name="connsiteX32" fmla="*/ 1353759 w 1568123"/>
              <a:gd name="connsiteY32" fmla="*/ 222468 h 1203543"/>
              <a:gd name="connsiteX33" fmla="*/ 1401384 w 1568123"/>
              <a:gd name="connsiteY33" fmla="*/ 165318 h 1203543"/>
              <a:gd name="connsiteX34" fmla="*/ 1477584 w 1568123"/>
              <a:gd name="connsiteY34" fmla="*/ 60543 h 1203543"/>
              <a:gd name="connsiteX35" fmla="*/ 1515684 w 1568123"/>
              <a:gd name="connsiteY35" fmla="*/ 41493 h 1203543"/>
              <a:gd name="connsiteX36" fmla="*/ 1568072 w 1568123"/>
              <a:gd name="connsiteY36" fmla="*/ 3393 h 1203543"/>
              <a:gd name="connsiteX37" fmla="*/ 1525209 w 1568123"/>
              <a:gd name="connsiteY37" fmla="*/ 136743 h 1203543"/>
              <a:gd name="connsiteX38" fmla="*/ 1515684 w 1568123"/>
              <a:gd name="connsiteY38" fmla="*/ 184368 h 1203543"/>
              <a:gd name="connsiteX39" fmla="*/ 1506159 w 1568123"/>
              <a:gd name="connsiteY39" fmla="*/ 222468 h 1203543"/>
              <a:gd name="connsiteX40" fmla="*/ 1496634 w 1568123"/>
              <a:gd name="connsiteY40" fmla="*/ 374868 h 1203543"/>
              <a:gd name="connsiteX41" fmla="*/ 1477584 w 1568123"/>
              <a:gd name="connsiteY41" fmla="*/ 460593 h 1203543"/>
              <a:gd name="connsiteX42" fmla="*/ 1458534 w 1568123"/>
              <a:gd name="connsiteY42" fmla="*/ 565368 h 1203543"/>
              <a:gd name="connsiteX43" fmla="*/ 1449009 w 1568123"/>
              <a:gd name="connsiteY43" fmla="*/ 593943 h 1203543"/>
              <a:gd name="connsiteX44" fmla="*/ 1439484 w 1568123"/>
              <a:gd name="connsiteY44" fmla="*/ 641568 h 1203543"/>
              <a:gd name="connsiteX45" fmla="*/ 1420434 w 1568123"/>
              <a:gd name="connsiteY45" fmla="*/ 698718 h 1203543"/>
              <a:gd name="connsiteX46" fmla="*/ 1410909 w 1568123"/>
              <a:gd name="connsiteY46" fmla="*/ 736818 h 1203543"/>
              <a:gd name="connsiteX47" fmla="*/ 1377572 w 1568123"/>
              <a:gd name="connsiteY47" fmla="*/ 779681 h 1203543"/>
              <a:gd name="connsiteX48" fmla="*/ 1334709 w 1568123"/>
              <a:gd name="connsiteY48" fmla="*/ 841593 h 1203543"/>
              <a:gd name="connsiteX49" fmla="*/ 1248984 w 1568123"/>
              <a:gd name="connsiteY49" fmla="*/ 1022568 h 1203543"/>
              <a:gd name="connsiteX50" fmla="*/ 1201359 w 1568123"/>
              <a:gd name="connsiteY50" fmla="*/ 1070193 h 1203543"/>
              <a:gd name="connsiteX51" fmla="*/ 1153734 w 1568123"/>
              <a:gd name="connsiteY51" fmla="*/ 1117818 h 1203543"/>
              <a:gd name="connsiteX52" fmla="*/ 1106109 w 1568123"/>
              <a:gd name="connsiteY52" fmla="*/ 1079718 h 1203543"/>
              <a:gd name="connsiteX53" fmla="*/ 1077534 w 1568123"/>
              <a:gd name="connsiteY53" fmla="*/ 1060668 h 1203543"/>
              <a:gd name="connsiteX54" fmla="*/ 1048959 w 1568123"/>
              <a:gd name="connsiteY54" fmla="*/ 1032093 h 1203543"/>
              <a:gd name="connsiteX55" fmla="*/ 991809 w 1568123"/>
              <a:gd name="connsiteY55" fmla="*/ 1003518 h 1203543"/>
              <a:gd name="connsiteX56" fmla="*/ 1058484 w 1568123"/>
              <a:gd name="connsiteY56" fmla="*/ 1170206 h 1203543"/>
              <a:gd name="connsiteX57" fmla="*/ 734634 w 1568123"/>
              <a:gd name="connsiteY57" fmla="*/ 1203543 h 1203543"/>
              <a:gd name="connsiteX58" fmla="*/ 706059 w 1568123"/>
              <a:gd name="connsiteY58" fmla="*/ 1165443 h 1203543"/>
              <a:gd name="connsiteX59" fmla="*/ 734634 w 1568123"/>
              <a:gd name="connsiteY59" fmla="*/ 1089243 h 1203543"/>
              <a:gd name="connsiteX60" fmla="*/ 782259 w 1568123"/>
              <a:gd name="connsiteY60" fmla="*/ 1022568 h 1203543"/>
              <a:gd name="connsiteX61" fmla="*/ 791784 w 1568123"/>
              <a:gd name="connsiteY61" fmla="*/ 993993 h 1203543"/>
              <a:gd name="connsiteX62" fmla="*/ 763209 w 1568123"/>
              <a:gd name="connsiteY62" fmla="*/ 1003518 h 1203543"/>
              <a:gd name="connsiteX63" fmla="*/ 706059 w 1568123"/>
              <a:gd name="connsiteY63" fmla="*/ 1032093 h 1203543"/>
              <a:gd name="connsiteX64" fmla="*/ 687009 w 1568123"/>
              <a:gd name="connsiteY64" fmla="*/ 1060668 h 1203543"/>
              <a:gd name="connsiteX65" fmla="*/ 658434 w 1568123"/>
              <a:gd name="connsiteY65" fmla="*/ 1070193 h 1203543"/>
              <a:gd name="connsiteX66" fmla="*/ 629859 w 1568123"/>
              <a:gd name="connsiteY66" fmla="*/ 1089243 h 1203543"/>
              <a:gd name="connsiteX67" fmla="*/ 582234 w 1568123"/>
              <a:gd name="connsiteY67" fmla="*/ 1079718 h 1203543"/>
              <a:gd name="connsiteX68" fmla="*/ 544134 w 1568123"/>
              <a:gd name="connsiteY68" fmla="*/ 1022568 h 1203543"/>
              <a:gd name="connsiteX69" fmla="*/ 515559 w 1568123"/>
              <a:gd name="connsiteY69" fmla="*/ 965418 h 1203543"/>
              <a:gd name="connsiteX70" fmla="*/ 496509 w 1568123"/>
              <a:gd name="connsiteY70" fmla="*/ 936843 h 1203543"/>
              <a:gd name="connsiteX71" fmla="*/ 486984 w 1568123"/>
              <a:gd name="connsiteY71" fmla="*/ 908268 h 1203543"/>
              <a:gd name="connsiteX72" fmla="*/ 467934 w 1568123"/>
              <a:gd name="connsiteY72" fmla="*/ 879693 h 1203543"/>
              <a:gd name="connsiteX73" fmla="*/ 296484 w 1568123"/>
              <a:gd name="connsiteY73" fmla="*/ 698718 h 1203543"/>
              <a:gd name="connsiteX74" fmla="*/ 1209 w 1568123"/>
              <a:gd name="connsiteY74" fmla="*/ 303430 h 1203543"/>
              <a:gd name="connsiteX75" fmla="*/ 196471 w 1568123"/>
              <a:gd name="connsiteY75" fmla="*/ 293905 h 1203543"/>
              <a:gd name="connsiteX76" fmla="*/ 310772 w 1568123"/>
              <a:gd name="connsiteY76" fmla="*/ 312956 h 1203543"/>
              <a:gd name="connsiteX0" fmla="*/ 301247 w 1568123"/>
              <a:gd name="connsiteY0" fmla="*/ 308194 h 1203543"/>
              <a:gd name="connsiteX1" fmla="*/ 415547 w 1568123"/>
              <a:gd name="connsiteY1" fmla="*/ 360580 h 1203543"/>
              <a:gd name="connsiteX2" fmla="*/ 477459 w 1568123"/>
              <a:gd name="connsiteY2" fmla="*/ 408205 h 1203543"/>
              <a:gd name="connsiteX3" fmla="*/ 515559 w 1568123"/>
              <a:gd name="connsiteY3" fmla="*/ 432018 h 1203543"/>
              <a:gd name="connsiteX4" fmla="*/ 534609 w 1568123"/>
              <a:gd name="connsiteY4" fmla="*/ 460593 h 1203543"/>
              <a:gd name="connsiteX5" fmla="*/ 563184 w 1568123"/>
              <a:gd name="connsiteY5" fmla="*/ 489168 h 1203543"/>
              <a:gd name="connsiteX6" fmla="*/ 629859 w 1568123"/>
              <a:gd name="connsiteY6" fmla="*/ 565368 h 1203543"/>
              <a:gd name="connsiteX7" fmla="*/ 648909 w 1568123"/>
              <a:gd name="connsiteY7" fmla="*/ 593943 h 1203543"/>
              <a:gd name="connsiteX8" fmla="*/ 677484 w 1568123"/>
              <a:gd name="connsiteY8" fmla="*/ 603468 h 1203543"/>
              <a:gd name="connsiteX9" fmla="*/ 706059 w 1568123"/>
              <a:gd name="connsiteY9" fmla="*/ 622518 h 1203543"/>
              <a:gd name="connsiteX10" fmla="*/ 734634 w 1568123"/>
              <a:gd name="connsiteY10" fmla="*/ 603468 h 1203543"/>
              <a:gd name="connsiteX11" fmla="*/ 763209 w 1568123"/>
              <a:gd name="connsiteY11" fmla="*/ 546318 h 1203543"/>
              <a:gd name="connsiteX12" fmla="*/ 753684 w 1568123"/>
              <a:gd name="connsiteY12" fmla="*/ 517743 h 1203543"/>
              <a:gd name="connsiteX13" fmla="*/ 696534 w 1568123"/>
              <a:gd name="connsiteY13" fmla="*/ 498693 h 1203543"/>
              <a:gd name="connsiteX14" fmla="*/ 725109 w 1568123"/>
              <a:gd name="connsiteY14" fmla="*/ 479643 h 1203543"/>
              <a:gd name="connsiteX15" fmla="*/ 753684 w 1568123"/>
              <a:gd name="connsiteY15" fmla="*/ 470118 h 1203543"/>
              <a:gd name="connsiteX16" fmla="*/ 796547 w 1568123"/>
              <a:gd name="connsiteY16" fmla="*/ 398681 h 1203543"/>
              <a:gd name="connsiteX17" fmla="*/ 848934 w 1568123"/>
              <a:gd name="connsiteY17" fmla="*/ 379631 h 1203543"/>
              <a:gd name="connsiteX18" fmla="*/ 944184 w 1568123"/>
              <a:gd name="connsiteY18" fmla="*/ 393918 h 1203543"/>
              <a:gd name="connsiteX19" fmla="*/ 972759 w 1568123"/>
              <a:gd name="connsiteY19" fmla="*/ 446306 h 1203543"/>
              <a:gd name="connsiteX20" fmla="*/ 991809 w 1568123"/>
              <a:gd name="connsiteY20" fmla="*/ 489168 h 1203543"/>
              <a:gd name="connsiteX21" fmla="*/ 982284 w 1568123"/>
              <a:gd name="connsiteY21" fmla="*/ 517743 h 1203543"/>
              <a:gd name="connsiteX22" fmla="*/ 991809 w 1568123"/>
              <a:gd name="connsiteY22" fmla="*/ 574893 h 1203543"/>
              <a:gd name="connsiteX23" fmla="*/ 1001334 w 1568123"/>
              <a:gd name="connsiteY23" fmla="*/ 603468 h 1203543"/>
              <a:gd name="connsiteX24" fmla="*/ 1029909 w 1568123"/>
              <a:gd name="connsiteY24" fmla="*/ 612993 h 1203543"/>
              <a:gd name="connsiteX25" fmla="*/ 1068009 w 1568123"/>
              <a:gd name="connsiteY25" fmla="*/ 565368 h 1203543"/>
              <a:gd name="connsiteX26" fmla="*/ 1115634 w 1568123"/>
              <a:gd name="connsiteY26" fmla="*/ 517743 h 1203543"/>
              <a:gd name="connsiteX27" fmla="*/ 1182309 w 1568123"/>
              <a:gd name="connsiteY27" fmla="*/ 441543 h 1203543"/>
              <a:gd name="connsiteX28" fmla="*/ 1229934 w 1568123"/>
              <a:gd name="connsiteY28" fmla="*/ 393918 h 1203543"/>
              <a:gd name="connsiteX29" fmla="*/ 1248984 w 1568123"/>
              <a:gd name="connsiteY29" fmla="*/ 365343 h 1203543"/>
              <a:gd name="connsiteX30" fmla="*/ 1277559 w 1568123"/>
              <a:gd name="connsiteY30" fmla="*/ 336768 h 1203543"/>
              <a:gd name="connsiteX31" fmla="*/ 1315659 w 1568123"/>
              <a:gd name="connsiteY31" fmla="*/ 279618 h 1203543"/>
              <a:gd name="connsiteX32" fmla="*/ 1353759 w 1568123"/>
              <a:gd name="connsiteY32" fmla="*/ 222468 h 1203543"/>
              <a:gd name="connsiteX33" fmla="*/ 1401384 w 1568123"/>
              <a:gd name="connsiteY33" fmla="*/ 165318 h 1203543"/>
              <a:gd name="connsiteX34" fmla="*/ 1477584 w 1568123"/>
              <a:gd name="connsiteY34" fmla="*/ 60543 h 1203543"/>
              <a:gd name="connsiteX35" fmla="*/ 1515684 w 1568123"/>
              <a:gd name="connsiteY35" fmla="*/ 41493 h 1203543"/>
              <a:gd name="connsiteX36" fmla="*/ 1568072 w 1568123"/>
              <a:gd name="connsiteY36" fmla="*/ 3393 h 1203543"/>
              <a:gd name="connsiteX37" fmla="*/ 1525209 w 1568123"/>
              <a:gd name="connsiteY37" fmla="*/ 136743 h 1203543"/>
              <a:gd name="connsiteX38" fmla="*/ 1515684 w 1568123"/>
              <a:gd name="connsiteY38" fmla="*/ 184368 h 1203543"/>
              <a:gd name="connsiteX39" fmla="*/ 1506159 w 1568123"/>
              <a:gd name="connsiteY39" fmla="*/ 222468 h 1203543"/>
              <a:gd name="connsiteX40" fmla="*/ 1496634 w 1568123"/>
              <a:gd name="connsiteY40" fmla="*/ 374868 h 1203543"/>
              <a:gd name="connsiteX41" fmla="*/ 1477584 w 1568123"/>
              <a:gd name="connsiteY41" fmla="*/ 460593 h 1203543"/>
              <a:gd name="connsiteX42" fmla="*/ 1458534 w 1568123"/>
              <a:gd name="connsiteY42" fmla="*/ 565368 h 1203543"/>
              <a:gd name="connsiteX43" fmla="*/ 1449009 w 1568123"/>
              <a:gd name="connsiteY43" fmla="*/ 593943 h 1203543"/>
              <a:gd name="connsiteX44" fmla="*/ 1439484 w 1568123"/>
              <a:gd name="connsiteY44" fmla="*/ 641568 h 1203543"/>
              <a:gd name="connsiteX45" fmla="*/ 1420434 w 1568123"/>
              <a:gd name="connsiteY45" fmla="*/ 698718 h 1203543"/>
              <a:gd name="connsiteX46" fmla="*/ 1410909 w 1568123"/>
              <a:gd name="connsiteY46" fmla="*/ 736818 h 1203543"/>
              <a:gd name="connsiteX47" fmla="*/ 1377572 w 1568123"/>
              <a:gd name="connsiteY47" fmla="*/ 779681 h 1203543"/>
              <a:gd name="connsiteX48" fmla="*/ 1334709 w 1568123"/>
              <a:gd name="connsiteY48" fmla="*/ 841593 h 1203543"/>
              <a:gd name="connsiteX49" fmla="*/ 1248984 w 1568123"/>
              <a:gd name="connsiteY49" fmla="*/ 1022568 h 1203543"/>
              <a:gd name="connsiteX50" fmla="*/ 1201359 w 1568123"/>
              <a:gd name="connsiteY50" fmla="*/ 1070193 h 1203543"/>
              <a:gd name="connsiteX51" fmla="*/ 1153734 w 1568123"/>
              <a:gd name="connsiteY51" fmla="*/ 1117818 h 1203543"/>
              <a:gd name="connsiteX52" fmla="*/ 1106109 w 1568123"/>
              <a:gd name="connsiteY52" fmla="*/ 1079718 h 1203543"/>
              <a:gd name="connsiteX53" fmla="*/ 1077534 w 1568123"/>
              <a:gd name="connsiteY53" fmla="*/ 1060668 h 1203543"/>
              <a:gd name="connsiteX54" fmla="*/ 1048959 w 1568123"/>
              <a:gd name="connsiteY54" fmla="*/ 1032093 h 1203543"/>
              <a:gd name="connsiteX55" fmla="*/ 991809 w 1568123"/>
              <a:gd name="connsiteY55" fmla="*/ 1003518 h 1203543"/>
              <a:gd name="connsiteX56" fmla="*/ 1058484 w 1568123"/>
              <a:gd name="connsiteY56" fmla="*/ 1170206 h 1203543"/>
              <a:gd name="connsiteX57" fmla="*/ 734634 w 1568123"/>
              <a:gd name="connsiteY57" fmla="*/ 1203543 h 1203543"/>
              <a:gd name="connsiteX58" fmla="*/ 706059 w 1568123"/>
              <a:gd name="connsiteY58" fmla="*/ 1165443 h 1203543"/>
              <a:gd name="connsiteX59" fmla="*/ 734634 w 1568123"/>
              <a:gd name="connsiteY59" fmla="*/ 1089243 h 1203543"/>
              <a:gd name="connsiteX60" fmla="*/ 782259 w 1568123"/>
              <a:gd name="connsiteY60" fmla="*/ 1022568 h 1203543"/>
              <a:gd name="connsiteX61" fmla="*/ 791784 w 1568123"/>
              <a:gd name="connsiteY61" fmla="*/ 993993 h 1203543"/>
              <a:gd name="connsiteX62" fmla="*/ 763209 w 1568123"/>
              <a:gd name="connsiteY62" fmla="*/ 1003518 h 1203543"/>
              <a:gd name="connsiteX63" fmla="*/ 706059 w 1568123"/>
              <a:gd name="connsiteY63" fmla="*/ 1032093 h 1203543"/>
              <a:gd name="connsiteX64" fmla="*/ 687009 w 1568123"/>
              <a:gd name="connsiteY64" fmla="*/ 1060668 h 1203543"/>
              <a:gd name="connsiteX65" fmla="*/ 658434 w 1568123"/>
              <a:gd name="connsiteY65" fmla="*/ 1070193 h 1203543"/>
              <a:gd name="connsiteX66" fmla="*/ 629859 w 1568123"/>
              <a:gd name="connsiteY66" fmla="*/ 1089243 h 1203543"/>
              <a:gd name="connsiteX67" fmla="*/ 582234 w 1568123"/>
              <a:gd name="connsiteY67" fmla="*/ 1079718 h 1203543"/>
              <a:gd name="connsiteX68" fmla="*/ 544134 w 1568123"/>
              <a:gd name="connsiteY68" fmla="*/ 1022568 h 1203543"/>
              <a:gd name="connsiteX69" fmla="*/ 515559 w 1568123"/>
              <a:gd name="connsiteY69" fmla="*/ 965418 h 1203543"/>
              <a:gd name="connsiteX70" fmla="*/ 496509 w 1568123"/>
              <a:gd name="connsiteY70" fmla="*/ 936843 h 1203543"/>
              <a:gd name="connsiteX71" fmla="*/ 486984 w 1568123"/>
              <a:gd name="connsiteY71" fmla="*/ 908268 h 1203543"/>
              <a:gd name="connsiteX72" fmla="*/ 296484 w 1568123"/>
              <a:gd name="connsiteY72" fmla="*/ 698718 h 1203543"/>
              <a:gd name="connsiteX73" fmla="*/ 1209 w 1568123"/>
              <a:gd name="connsiteY73" fmla="*/ 303430 h 1203543"/>
              <a:gd name="connsiteX74" fmla="*/ 196471 w 1568123"/>
              <a:gd name="connsiteY74" fmla="*/ 293905 h 1203543"/>
              <a:gd name="connsiteX75" fmla="*/ 310772 w 1568123"/>
              <a:gd name="connsiteY75" fmla="*/ 312956 h 1203543"/>
              <a:gd name="connsiteX0" fmla="*/ 301247 w 1644290"/>
              <a:gd name="connsiteY0" fmla="*/ 287198 h 1182547"/>
              <a:gd name="connsiteX1" fmla="*/ 415547 w 1644290"/>
              <a:gd name="connsiteY1" fmla="*/ 339584 h 1182547"/>
              <a:gd name="connsiteX2" fmla="*/ 477459 w 1644290"/>
              <a:gd name="connsiteY2" fmla="*/ 387209 h 1182547"/>
              <a:gd name="connsiteX3" fmla="*/ 515559 w 1644290"/>
              <a:gd name="connsiteY3" fmla="*/ 411022 h 1182547"/>
              <a:gd name="connsiteX4" fmla="*/ 534609 w 1644290"/>
              <a:gd name="connsiteY4" fmla="*/ 439597 h 1182547"/>
              <a:gd name="connsiteX5" fmla="*/ 563184 w 1644290"/>
              <a:gd name="connsiteY5" fmla="*/ 468172 h 1182547"/>
              <a:gd name="connsiteX6" fmla="*/ 629859 w 1644290"/>
              <a:gd name="connsiteY6" fmla="*/ 544372 h 1182547"/>
              <a:gd name="connsiteX7" fmla="*/ 648909 w 1644290"/>
              <a:gd name="connsiteY7" fmla="*/ 572947 h 1182547"/>
              <a:gd name="connsiteX8" fmla="*/ 677484 w 1644290"/>
              <a:gd name="connsiteY8" fmla="*/ 582472 h 1182547"/>
              <a:gd name="connsiteX9" fmla="*/ 706059 w 1644290"/>
              <a:gd name="connsiteY9" fmla="*/ 601522 h 1182547"/>
              <a:gd name="connsiteX10" fmla="*/ 734634 w 1644290"/>
              <a:gd name="connsiteY10" fmla="*/ 582472 h 1182547"/>
              <a:gd name="connsiteX11" fmla="*/ 763209 w 1644290"/>
              <a:gd name="connsiteY11" fmla="*/ 525322 h 1182547"/>
              <a:gd name="connsiteX12" fmla="*/ 753684 w 1644290"/>
              <a:gd name="connsiteY12" fmla="*/ 496747 h 1182547"/>
              <a:gd name="connsiteX13" fmla="*/ 696534 w 1644290"/>
              <a:gd name="connsiteY13" fmla="*/ 477697 h 1182547"/>
              <a:gd name="connsiteX14" fmla="*/ 725109 w 1644290"/>
              <a:gd name="connsiteY14" fmla="*/ 458647 h 1182547"/>
              <a:gd name="connsiteX15" fmla="*/ 753684 w 1644290"/>
              <a:gd name="connsiteY15" fmla="*/ 449122 h 1182547"/>
              <a:gd name="connsiteX16" fmla="*/ 796547 w 1644290"/>
              <a:gd name="connsiteY16" fmla="*/ 377685 h 1182547"/>
              <a:gd name="connsiteX17" fmla="*/ 848934 w 1644290"/>
              <a:gd name="connsiteY17" fmla="*/ 358635 h 1182547"/>
              <a:gd name="connsiteX18" fmla="*/ 944184 w 1644290"/>
              <a:gd name="connsiteY18" fmla="*/ 372922 h 1182547"/>
              <a:gd name="connsiteX19" fmla="*/ 972759 w 1644290"/>
              <a:gd name="connsiteY19" fmla="*/ 425310 h 1182547"/>
              <a:gd name="connsiteX20" fmla="*/ 991809 w 1644290"/>
              <a:gd name="connsiteY20" fmla="*/ 468172 h 1182547"/>
              <a:gd name="connsiteX21" fmla="*/ 982284 w 1644290"/>
              <a:gd name="connsiteY21" fmla="*/ 496747 h 1182547"/>
              <a:gd name="connsiteX22" fmla="*/ 991809 w 1644290"/>
              <a:gd name="connsiteY22" fmla="*/ 553897 h 1182547"/>
              <a:gd name="connsiteX23" fmla="*/ 1001334 w 1644290"/>
              <a:gd name="connsiteY23" fmla="*/ 582472 h 1182547"/>
              <a:gd name="connsiteX24" fmla="*/ 1029909 w 1644290"/>
              <a:gd name="connsiteY24" fmla="*/ 591997 h 1182547"/>
              <a:gd name="connsiteX25" fmla="*/ 1068009 w 1644290"/>
              <a:gd name="connsiteY25" fmla="*/ 544372 h 1182547"/>
              <a:gd name="connsiteX26" fmla="*/ 1115634 w 1644290"/>
              <a:gd name="connsiteY26" fmla="*/ 496747 h 1182547"/>
              <a:gd name="connsiteX27" fmla="*/ 1182309 w 1644290"/>
              <a:gd name="connsiteY27" fmla="*/ 420547 h 1182547"/>
              <a:gd name="connsiteX28" fmla="*/ 1229934 w 1644290"/>
              <a:gd name="connsiteY28" fmla="*/ 372922 h 1182547"/>
              <a:gd name="connsiteX29" fmla="*/ 1248984 w 1644290"/>
              <a:gd name="connsiteY29" fmla="*/ 344347 h 1182547"/>
              <a:gd name="connsiteX30" fmla="*/ 1277559 w 1644290"/>
              <a:gd name="connsiteY30" fmla="*/ 315772 h 1182547"/>
              <a:gd name="connsiteX31" fmla="*/ 1315659 w 1644290"/>
              <a:gd name="connsiteY31" fmla="*/ 258622 h 1182547"/>
              <a:gd name="connsiteX32" fmla="*/ 1353759 w 1644290"/>
              <a:gd name="connsiteY32" fmla="*/ 201472 h 1182547"/>
              <a:gd name="connsiteX33" fmla="*/ 1401384 w 1644290"/>
              <a:gd name="connsiteY33" fmla="*/ 144322 h 1182547"/>
              <a:gd name="connsiteX34" fmla="*/ 1477584 w 1644290"/>
              <a:gd name="connsiteY34" fmla="*/ 39547 h 1182547"/>
              <a:gd name="connsiteX35" fmla="*/ 1515684 w 1644290"/>
              <a:gd name="connsiteY35" fmla="*/ 20497 h 1182547"/>
              <a:gd name="connsiteX36" fmla="*/ 1644272 w 1644290"/>
              <a:gd name="connsiteY36" fmla="*/ 320534 h 1182547"/>
              <a:gd name="connsiteX37" fmla="*/ 1525209 w 1644290"/>
              <a:gd name="connsiteY37" fmla="*/ 115747 h 1182547"/>
              <a:gd name="connsiteX38" fmla="*/ 1515684 w 1644290"/>
              <a:gd name="connsiteY38" fmla="*/ 163372 h 1182547"/>
              <a:gd name="connsiteX39" fmla="*/ 1506159 w 1644290"/>
              <a:gd name="connsiteY39" fmla="*/ 201472 h 1182547"/>
              <a:gd name="connsiteX40" fmla="*/ 1496634 w 1644290"/>
              <a:gd name="connsiteY40" fmla="*/ 353872 h 1182547"/>
              <a:gd name="connsiteX41" fmla="*/ 1477584 w 1644290"/>
              <a:gd name="connsiteY41" fmla="*/ 439597 h 1182547"/>
              <a:gd name="connsiteX42" fmla="*/ 1458534 w 1644290"/>
              <a:gd name="connsiteY42" fmla="*/ 544372 h 1182547"/>
              <a:gd name="connsiteX43" fmla="*/ 1449009 w 1644290"/>
              <a:gd name="connsiteY43" fmla="*/ 572947 h 1182547"/>
              <a:gd name="connsiteX44" fmla="*/ 1439484 w 1644290"/>
              <a:gd name="connsiteY44" fmla="*/ 620572 h 1182547"/>
              <a:gd name="connsiteX45" fmla="*/ 1420434 w 1644290"/>
              <a:gd name="connsiteY45" fmla="*/ 677722 h 1182547"/>
              <a:gd name="connsiteX46" fmla="*/ 1410909 w 1644290"/>
              <a:gd name="connsiteY46" fmla="*/ 715822 h 1182547"/>
              <a:gd name="connsiteX47" fmla="*/ 1377572 w 1644290"/>
              <a:gd name="connsiteY47" fmla="*/ 758685 h 1182547"/>
              <a:gd name="connsiteX48" fmla="*/ 1334709 w 1644290"/>
              <a:gd name="connsiteY48" fmla="*/ 820597 h 1182547"/>
              <a:gd name="connsiteX49" fmla="*/ 1248984 w 1644290"/>
              <a:gd name="connsiteY49" fmla="*/ 1001572 h 1182547"/>
              <a:gd name="connsiteX50" fmla="*/ 1201359 w 1644290"/>
              <a:gd name="connsiteY50" fmla="*/ 1049197 h 1182547"/>
              <a:gd name="connsiteX51" fmla="*/ 1153734 w 1644290"/>
              <a:gd name="connsiteY51" fmla="*/ 1096822 h 1182547"/>
              <a:gd name="connsiteX52" fmla="*/ 1106109 w 1644290"/>
              <a:gd name="connsiteY52" fmla="*/ 1058722 h 1182547"/>
              <a:gd name="connsiteX53" fmla="*/ 1077534 w 1644290"/>
              <a:gd name="connsiteY53" fmla="*/ 1039672 h 1182547"/>
              <a:gd name="connsiteX54" fmla="*/ 1048959 w 1644290"/>
              <a:gd name="connsiteY54" fmla="*/ 1011097 h 1182547"/>
              <a:gd name="connsiteX55" fmla="*/ 991809 w 1644290"/>
              <a:gd name="connsiteY55" fmla="*/ 982522 h 1182547"/>
              <a:gd name="connsiteX56" fmla="*/ 1058484 w 1644290"/>
              <a:gd name="connsiteY56" fmla="*/ 1149210 h 1182547"/>
              <a:gd name="connsiteX57" fmla="*/ 734634 w 1644290"/>
              <a:gd name="connsiteY57" fmla="*/ 1182547 h 1182547"/>
              <a:gd name="connsiteX58" fmla="*/ 706059 w 1644290"/>
              <a:gd name="connsiteY58" fmla="*/ 1144447 h 1182547"/>
              <a:gd name="connsiteX59" fmla="*/ 734634 w 1644290"/>
              <a:gd name="connsiteY59" fmla="*/ 1068247 h 1182547"/>
              <a:gd name="connsiteX60" fmla="*/ 782259 w 1644290"/>
              <a:gd name="connsiteY60" fmla="*/ 1001572 h 1182547"/>
              <a:gd name="connsiteX61" fmla="*/ 791784 w 1644290"/>
              <a:gd name="connsiteY61" fmla="*/ 972997 h 1182547"/>
              <a:gd name="connsiteX62" fmla="*/ 763209 w 1644290"/>
              <a:gd name="connsiteY62" fmla="*/ 982522 h 1182547"/>
              <a:gd name="connsiteX63" fmla="*/ 706059 w 1644290"/>
              <a:gd name="connsiteY63" fmla="*/ 1011097 h 1182547"/>
              <a:gd name="connsiteX64" fmla="*/ 687009 w 1644290"/>
              <a:gd name="connsiteY64" fmla="*/ 1039672 h 1182547"/>
              <a:gd name="connsiteX65" fmla="*/ 658434 w 1644290"/>
              <a:gd name="connsiteY65" fmla="*/ 1049197 h 1182547"/>
              <a:gd name="connsiteX66" fmla="*/ 629859 w 1644290"/>
              <a:gd name="connsiteY66" fmla="*/ 1068247 h 1182547"/>
              <a:gd name="connsiteX67" fmla="*/ 582234 w 1644290"/>
              <a:gd name="connsiteY67" fmla="*/ 1058722 h 1182547"/>
              <a:gd name="connsiteX68" fmla="*/ 544134 w 1644290"/>
              <a:gd name="connsiteY68" fmla="*/ 1001572 h 1182547"/>
              <a:gd name="connsiteX69" fmla="*/ 515559 w 1644290"/>
              <a:gd name="connsiteY69" fmla="*/ 944422 h 1182547"/>
              <a:gd name="connsiteX70" fmla="*/ 496509 w 1644290"/>
              <a:gd name="connsiteY70" fmla="*/ 915847 h 1182547"/>
              <a:gd name="connsiteX71" fmla="*/ 486984 w 1644290"/>
              <a:gd name="connsiteY71" fmla="*/ 887272 h 1182547"/>
              <a:gd name="connsiteX72" fmla="*/ 296484 w 1644290"/>
              <a:gd name="connsiteY72" fmla="*/ 677722 h 1182547"/>
              <a:gd name="connsiteX73" fmla="*/ 1209 w 1644290"/>
              <a:gd name="connsiteY73" fmla="*/ 282434 h 1182547"/>
              <a:gd name="connsiteX74" fmla="*/ 196471 w 1644290"/>
              <a:gd name="connsiteY74" fmla="*/ 272909 h 1182547"/>
              <a:gd name="connsiteX75" fmla="*/ 310772 w 1644290"/>
              <a:gd name="connsiteY75" fmla="*/ 291960 h 1182547"/>
              <a:gd name="connsiteX0" fmla="*/ 301247 w 1644272"/>
              <a:gd name="connsiteY0" fmla="*/ 287198 h 1182547"/>
              <a:gd name="connsiteX1" fmla="*/ 415547 w 1644272"/>
              <a:gd name="connsiteY1" fmla="*/ 339584 h 1182547"/>
              <a:gd name="connsiteX2" fmla="*/ 477459 w 1644272"/>
              <a:gd name="connsiteY2" fmla="*/ 387209 h 1182547"/>
              <a:gd name="connsiteX3" fmla="*/ 515559 w 1644272"/>
              <a:gd name="connsiteY3" fmla="*/ 411022 h 1182547"/>
              <a:gd name="connsiteX4" fmla="*/ 534609 w 1644272"/>
              <a:gd name="connsiteY4" fmla="*/ 439597 h 1182547"/>
              <a:gd name="connsiteX5" fmla="*/ 563184 w 1644272"/>
              <a:gd name="connsiteY5" fmla="*/ 468172 h 1182547"/>
              <a:gd name="connsiteX6" fmla="*/ 629859 w 1644272"/>
              <a:gd name="connsiteY6" fmla="*/ 544372 h 1182547"/>
              <a:gd name="connsiteX7" fmla="*/ 648909 w 1644272"/>
              <a:gd name="connsiteY7" fmla="*/ 572947 h 1182547"/>
              <a:gd name="connsiteX8" fmla="*/ 677484 w 1644272"/>
              <a:gd name="connsiteY8" fmla="*/ 582472 h 1182547"/>
              <a:gd name="connsiteX9" fmla="*/ 706059 w 1644272"/>
              <a:gd name="connsiteY9" fmla="*/ 601522 h 1182547"/>
              <a:gd name="connsiteX10" fmla="*/ 734634 w 1644272"/>
              <a:gd name="connsiteY10" fmla="*/ 582472 h 1182547"/>
              <a:gd name="connsiteX11" fmla="*/ 763209 w 1644272"/>
              <a:gd name="connsiteY11" fmla="*/ 525322 h 1182547"/>
              <a:gd name="connsiteX12" fmla="*/ 753684 w 1644272"/>
              <a:gd name="connsiteY12" fmla="*/ 496747 h 1182547"/>
              <a:gd name="connsiteX13" fmla="*/ 696534 w 1644272"/>
              <a:gd name="connsiteY13" fmla="*/ 477697 h 1182547"/>
              <a:gd name="connsiteX14" fmla="*/ 725109 w 1644272"/>
              <a:gd name="connsiteY14" fmla="*/ 458647 h 1182547"/>
              <a:gd name="connsiteX15" fmla="*/ 753684 w 1644272"/>
              <a:gd name="connsiteY15" fmla="*/ 449122 h 1182547"/>
              <a:gd name="connsiteX16" fmla="*/ 796547 w 1644272"/>
              <a:gd name="connsiteY16" fmla="*/ 377685 h 1182547"/>
              <a:gd name="connsiteX17" fmla="*/ 848934 w 1644272"/>
              <a:gd name="connsiteY17" fmla="*/ 358635 h 1182547"/>
              <a:gd name="connsiteX18" fmla="*/ 944184 w 1644272"/>
              <a:gd name="connsiteY18" fmla="*/ 372922 h 1182547"/>
              <a:gd name="connsiteX19" fmla="*/ 972759 w 1644272"/>
              <a:gd name="connsiteY19" fmla="*/ 425310 h 1182547"/>
              <a:gd name="connsiteX20" fmla="*/ 991809 w 1644272"/>
              <a:gd name="connsiteY20" fmla="*/ 468172 h 1182547"/>
              <a:gd name="connsiteX21" fmla="*/ 982284 w 1644272"/>
              <a:gd name="connsiteY21" fmla="*/ 496747 h 1182547"/>
              <a:gd name="connsiteX22" fmla="*/ 991809 w 1644272"/>
              <a:gd name="connsiteY22" fmla="*/ 553897 h 1182547"/>
              <a:gd name="connsiteX23" fmla="*/ 1001334 w 1644272"/>
              <a:gd name="connsiteY23" fmla="*/ 582472 h 1182547"/>
              <a:gd name="connsiteX24" fmla="*/ 1029909 w 1644272"/>
              <a:gd name="connsiteY24" fmla="*/ 591997 h 1182547"/>
              <a:gd name="connsiteX25" fmla="*/ 1068009 w 1644272"/>
              <a:gd name="connsiteY25" fmla="*/ 544372 h 1182547"/>
              <a:gd name="connsiteX26" fmla="*/ 1115634 w 1644272"/>
              <a:gd name="connsiteY26" fmla="*/ 496747 h 1182547"/>
              <a:gd name="connsiteX27" fmla="*/ 1182309 w 1644272"/>
              <a:gd name="connsiteY27" fmla="*/ 420547 h 1182547"/>
              <a:gd name="connsiteX28" fmla="*/ 1229934 w 1644272"/>
              <a:gd name="connsiteY28" fmla="*/ 372922 h 1182547"/>
              <a:gd name="connsiteX29" fmla="*/ 1248984 w 1644272"/>
              <a:gd name="connsiteY29" fmla="*/ 344347 h 1182547"/>
              <a:gd name="connsiteX30" fmla="*/ 1277559 w 1644272"/>
              <a:gd name="connsiteY30" fmla="*/ 315772 h 1182547"/>
              <a:gd name="connsiteX31" fmla="*/ 1315659 w 1644272"/>
              <a:gd name="connsiteY31" fmla="*/ 258622 h 1182547"/>
              <a:gd name="connsiteX32" fmla="*/ 1353759 w 1644272"/>
              <a:gd name="connsiteY32" fmla="*/ 201472 h 1182547"/>
              <a:gd name="connsiteX33" fmla="*/ 1401384 w 1644272"/>
              <a:gd name="connsiteY33" fmla="*/ 144322 h 1182547"/>
              <a:gd name="connsiteX34" fmla="*/ 1477584 w 1644272"/>
              <a:gd name="connsiteY34" fmla="*/ 39547 h 1182547"/>
              <a:gd name="connsiteX35" fmla="*/ 1515684 w 1644272"/>
              <a:gd name="connsiteY35" fmla="*/ 20497 h 1182547"/>
              <a:gd name="connsiteX36" fmla="*/ 1644272 w 1644272"/>
              <a:gd name="connsiteY36" fmla="*/ 320534 h 1182547"/>
              <a:gd name="connsiteX37" fmla="*/ 1515684 w 1644272"/>
              <a:gd name="connsiteY37" fmla="*/ 163372 h 1182547"/>
              <a:gd name="connsiteX38" fmla="*/ 1506159 w 1644272"/>
              <a:gd name="connsiteY38" fmla="*/ 201472 h 1182547"/>
              <a:gd name="connsiteX39" fmla="*/ 1496634 w 1644272"/>
              <a:gd name="connsiteY39" fmla="*/ 353872 h 1182547"/>
              <a:gd name="connsiteX40" fmla="*/ 1477584 w 1644272"/>
              <a:gd name="connsiteY40" fmla="*/ 439597 h 1182547"/>
              <a:gd name="connsiteX41" fmla="*/ 1458534 w 1644272"/>
              <a:gd name="connsiteY41" fmla="*/ 544372 h 1182547"/>
              <a:gd name="connsiteX42" fmla="*/ 1449009 w 1644272"/>
              <a:gd name="connsiteY42" fmla="*/ 572947 h 1182547"/>
              <a:gd name="connsiteX43" fmla="*/ 1439484 w 1644272"/>
              <a:gd name="connsiteY43" fmla="*/ 620572 h 1182547"/>
              <a:gd name="connsiteX44" fmla="*/ 1420434 w 1644272"/>
              <a:gd name="connsiteY44" fmla="*/ 677722 h 1182547"/>
              <a:gd name="connsiteX45" fmla="*/ 1410909 w 1644272"/>
              <a:gd name="connsiteY45" fmla="*/ 715822 h 1182547"/>
              <a:gd name="connsiteX46" fmla="*/ 1377572 w 1644272"/>
              <a:gd name="connsiteY46" fmla="*/ 758685 h 1182547"/>
              <a:gd name="connsiteX47" fmla="*/ 1334709 w 1644272"/>
              <a:gd name="connsiteY47" fmla="*/ 820597 h 1182547"/>
              <a:gd name="connsiteX48" fmla="*/ 1248984 w 1644272"/>
              <a:gd name="connsiteY48" fmla="*/ 1001572 h 1182547"/>
              <a:gd name="connsiteX49" fmla="*/ 1201359 w 1644272"/>
              <a:gd name="connsiteY49" fmla="*/ 1049197 h 1182547"/>
              <a:gd name="connsiteX50" fmla="*/ 1153734 w 1644272"/>
              <a:gd name="connsiteY50" fmla="*/ 1096822 h 1182547"/>
              <a:gd name="connsiteX51" fmla="*/ 1106109 w 1644272"/>
              <a:gd name="connsiteY51" fmla="*/ 1058722 h 1182547"/>
              <a:gd name="connsiteX52" fmla="*/ 1077534 w 1644272"/>
              <a:gd name="connsiteY52" fmla="*/ 1039672 h 1182547"/>
              <a:gd name="connsiteX53" fmla="*/ 1048959 w 1644272"/>
              <a:gd name="connsiteY53" fmla="*/ 1011097 h 1182547"/>
              <a:gd name="connsiteX54" fmla="*/ 991809 w 1644272"/>
              <a:gd name="connsiteY54" fmla="*/ 982522 h 1182547"/>
              <a:gd name="connsiteX55" fmla="*/ 1058484 w 1644272"/>
              <a:gd name="connsiteY55" fmla="*/ 1149210 h 1182547"/>
              <a:gd name="connsiteX56" fmla="*/ 734634 w 1644272"/>
              <a:gd name="connsiteY56" fmla="*/ 1182547 h 1182547"/>
              <a:gd name="connsiteX57" fmla="*/ 706059 w 1644272"/>
              <a:gd name="connsiteY57" fmla="*/ 1144447 h 1182547"/>
              <a:gd name="connsiteX58" fmla="*/ 734634 w 1644272"/>
              <a:gd name="connsiteY58" fmla="*/ 1068247 h 1182547"/>
              <a:gd name="connsiteX59" fmla="*/ 782259 w 1644272"/>
              <a:gd name="connsiteY59" fmla="*/ 1001572 h 1182547"/>
              <a:gd name="connsiteX60" fmla="*/ 791784 w 1644272"/>
              <a:gd name="connsiteY60" fmla="*/ 972997 h 1182547"/>
              <a:gd name="connsiteX61" fmla="*/ 763209 w 1644272"/>
              <a:gd name="connsiteY61" fmla="*/ 982522 h 1182547"/>
              <a:gd name="connsiteX62" fmla="*/ 706059 w 1644272"/>
              <a:gd name="connsiteY62" fmla="*/ 1011097 h 1182547"/>
              <a:gd name="connsiteX63" fmla="*/ 687009 w 1644272"/>
              <a:gd name="connsiteY63" fmla="*/ 1039672 h 1182547"/>
              <a:gd name="connsiteX64" fmla="*/ 658434 w 1644272"/>
              <a:gd name="connsiteY64" fmla="*/ 1049197 h 1182547"/>
              <a:gd name="connsiteX65" fmla="*/ 629859 w 1644272"/>
              <a:gd name="connsiteY65" fmla="*/ 1068247 h 1182547"/>
              <a:gd name="connsiteX66" fmla="*/ 582234 w 1644272"/>
              <a:gd name="connsiteY66" fmla="*/ 1058722 h 1182547"/>
              <a:gd name="connsiteX67" fmla="*/ 544134 w 1644272"/>
              <a:gd name="connsiteY67" fmla="*/ 1001572 h 1182547"/>
              <a:gd name="connsiteX68" fmla="*/ 515559 w 1644272"/>
              <a:gd name="connsiteY68" fmla="*/ 944422 h 1182547"/>
              <a:gd name="connsiteX69" fmla="*/ 496509 w 1644272"/>
              <a:gd name="connsiteY69" fmla="*/ 915847 h 1182547"/>
              <a:gd name="connsiteX70" fmla="*/ 486984 w 1644272"/>
              <a:gd name="connsiteY70" fmla="*/ 887272 h 1182547"/>
              <a:gd name="connsiteX71" fmla="*/ 296484 w 1644272"/>
              <a:gd name="connsiteY71" fmla="*/ 677722 h 1182547"/>
              <a:gd name="connsiteX72" fmla="*/ 1209 w 1644272"/>
              <a:gd name="connsiteY72" fmla="*/ 282434 h 1182547"/>
              <a:gd name="connsiteX73" fmla="*/ 196471 w 1644272"/>
              <a:gd name="connsiteY73" fmla="*/ 272909 h 1182547"/>
              <a:gd name="connsiteX74" fmla="*/ 310772 w 1644272"/>
              <a:gd name="connsiteY74" fmla="*/ 291960 h 1182547"/>
              <a:gd name="connsiteX0" fmla="*/ 301247 w 1644290"/>
              <a:gd name="connsiteY0" fmla="*/ 287198 h 1182547"/>
              <a:gd name="connsiteX1" fmla="*/ 415547 w 1644290"/>
              <a:gd name="connsiteY1" fmla="*/ 339584 h 1182547"/>
              <a:gd name="connsiteX2" fmla="*/ 477459 w 1644290"/>
              <a:gd name="connsiteY2" fmla="*/ 387209 h 1182547"/>
              <a:gd name="connsiteX3" fmla="*/ 515559 w 1644290"/>
              <a:gd name="connsiteY3" fmla="*/ 411022 h 1182547"/>
              <a:gd name="connsiteX4" fmla="*/ 534609 w 1644290"/>
              <a:gd name="connsiteY4" fmla="*/ 439597 h 1182547"/>
              <a:gd name="connsiteX5" fmla="*/ 563184 w 1644290"/>
              <a:gd name="connsiteY5" fmla="*/ 468172 h 1182547"/>
              <a:gd name="connsiteX6" fmla="*/ 629859 w 1644290"/>
              <a:gd name="connsiteY6" fmla="*/ 544372 h 1182547"/>
              <a:gd name="connsiteX7" fmla="*/ 648909 w 1644290"/>
              <a:gd name="connsiteY7" fmla="*/ 572947 h 1182547"/>
              <a:gd name="connsiteX8" fmla="*/ 677484 w 1644290"/>
              <a:gd name="connsiteY8" fmla="*/ 582472 h 1182547"/>
              <a:gd name="connsiteX9" fmla="*/ 706059 w 1644290"/>
              <a:gd name="connsiteY9" fmla="*/ 601522 h 1182547"/>
              <a:gd name="connsiteX10" fmla="*/ 734634 w 1644290"/>
              <a:gd name="connsiteY10" fmla="*/ 582472 h 1182547"/>
              <a:gd name="connsiteX11" fmla="*/ 763209 w 1644290"/>
              <a:gd name="connsiteY11" fmla="*/ 525322 h 1182547"/>
              <a:gd name="connsiteX12" fmla="*/ 753684 w 1644290"/>
              <a:gd name="connsiteY12" fmla="*/ 496747 h 1182547"/>
              <a:gd name="connsiteX13" fmla="*/ 696534 w 1644290"/>
              <a:gd name="connsiteY13" fmla="*/ 477697 h 1182547"/>
              <a:gd name="connsiteX14" fmla="*/ 725109 w 1644290"/>
              <a:gd name="connsiteY14" fmla="*/ 458647 h 1182547"/>
              <a:gd name="connsiteX15" fmla="*/ 753684 w 1644290"/>
              <a:gd name="connsiteY15" fmla="*/ 449122 h 1182547"/>
              <a:gd name="connsiteX16" fmla="*/ 796547 w 1644290"/>
              <a:gd name="connsiteY16" fmla="*/ 377685 h 1182547"/>
              <a:gd name="connsiteX17" fmla="*/ 848934 w 1644290"/>
              <a:gd name="connsiteY17" fmla="*/ 358635 h 1182547"/>
              <a:gd name="connsiteX18" fmla="*/ 944184 w 1644290"/>
              <a:gd name="connsiteY18" fmla="*/ 372922 h 1182547"/>
              <a:gd name="connsiteX19" fmla="*/ 972759 w 1644290"/>
              <a:gd name="connsiteY19" fmla="*/ 425310 h 1182547"/>
              <a:gd name="connsiteX20" fmla="*/ 991809 w 1644290"/>
              <a:gd name="connsiteY20" fmla="*/ 468172 h 1182547"/>
              <a:gd name="connsiteX21" fmla="*/ 982284 w 1644290"/>
              <a:gd name="connsiteY21" fmla="*/ 496747 h 1182547"/>
              <a:gd name="connsiteX22" fmla="*/ 991809 w 1644290"/>
              <a:gd name="connsiteY22" fmla="*/ 553897 h 1182547"/>
              <a:gd name="connsiteX23" fmla="*/ 1001334 w 1644290"/>
              <a:gd name="connsiteY23" fmla="*/ 582472 h 1182547"/>
              <a:gd name="connsiteX24" fmla="*/ 1029909 w 1644290"/>
              <a:gd name="connsiteY24" fmla="*/ 591997 h 1182547"/>
              <a:gd name="connsiteX25" fmla="*/ 1068009 w 1644290"/>
              <a:gd name="connsiteY25" fmla="*/ 544372 h 1182547"/>
              <a:gd name="connsiteX26" fmla="*/ 1115634 w 1644290"/>
              <a:gd name="connsiteY26" fmla="*/ 496747 h 1182547"/>
              <a:gd name="connsiteX27" fmla="*/ 1182309 w 1644290"/>
              <a:gd name="connsiteY27" fmla="*/ 420547 h 1182547"/>
              <a:gd name="connsiteX28" fmla="*/ 1229934 w 1644290"/>
              <a:gd name="connsiteY28" fmla="*/ 372922 h 1182547"/>
              <a:gd name="connsiteX29" fmla="*/ 1248984 w 1644290"/>
              <a:gd name="connsiteY29" fmla="*/ 344347 h 1182547"/>
              <a:gd name="connsiteX30" fmla="*/ 1277559 w 1644290"/>
              <a:gd name="connsiteY30" fmla="*/ 315772 h 1182547"/>
              <a:gd name="connsiteX31" fmla="*/ 1315659 w 1644290"/>
              <a:gd name="connsiteY31" fmla="*/ 258622 h 1182547"/>
              <a:gd name="connsiteX32" fmla="*/ 1353759 w 1644290"/>
              <a:gd name="connsiteY32" fmla="*/ 201472 h 1182547"/>
              <a:gd name="connsiteX33" fmla="*/ 1401384 w 1644290"/>
              <a:gd name="connsiteY33" fmla="*/ 144322 h 1182547"/>
              <a:gd name="connsiteX34" fmla="*/ 1477584 w 1644290"/>
              <a:gd name="connsiteY34" fmla="*/ 39547 h 1182547"/>
              <a:gd name="connsiteX35" fmla="*/ 1515684 w 1644290"/>
              <a:gd name="connsiteY35" fmla="*/ 20497 h 1182547"/>
              <a:gd name="connsiteX36" fmla="*/ 1644272 w 1644290"/>
              <a:gd name="connsiteY36" fmla="*/ 320534 h 1182547"/>
              <a:gd name="connsiteX37" fmla="*/ 1506159 w 1644290"/>
              <a:gd name="connsiteY37" fmla="*/ 201472 h 1182547"/>
              <a:gd name="connsiteX38" fmla="*/ 1496634 w 1644290"/>
              <a:gd name="connsiteY38" fmla="*/ 353872 h 1182547"/>
              <a:gd name="connsiteX39" fmla="*/ 1477584 w 1644290"/>
              <a:gd name="connsiteY39" fmla="*/ 439597 h 1182547"/>
              <a:gd name="connsiteX40" fmla="*/ 1458534 w 1644290"/>
              <a:gd name="connsiteY40" fmla="*/ 544372 h 1182547"/>
              <a:gd name="connsiteX41" fmla="*/ 1449009 w 1644290"/>
              <a:gd name="connsiteY41" fmla="*/ 572947 h 1182547"/>
              <a:gd name="connsiteX42" fmla="*/ 1439484 w 1644290"/>
              <a:gd name="connsiteY42" fmla="*/ 620572 h 1182547"/>
              <a:gd name="connsiteX43" fmla="*/ 1420434 w 1644290"/>
              <a:gd name="connsiteY43" fmla="*/ 677722 h 1182547"/>
              <a:gd name="connsiteX44" fmla="*/ 1410909 w 1644290"/>
              <a:gd name="connsiteY44" fmla="*/ 715822 h 1182547"/>
              <a:gd name="connsiteX45" fmla="*/ 1377572 w 1644290"/>
              <a:gd name="connsiteY45" fmla="*/ 758685 h 1182547"/>
              <a:gd name="connsiteX46" fmla="*/ 1334709 w 1644290"/>
              <a:gd name="connsiteY46" fmla="*/ 820597 h 1182547"/>
              <a:gd name="connsiteX47" fmla="*/ 1248984 w 1644290"/>
              <a:gd name="connsiteY47" fmla="*/ 1001572 h 1182547"/>
              <a:gd name="connsiteX48" fmla="*/ 1201359 w 1644290"/>
              <a:gd name="connsiteY48" fmla="*/ 1049197 h 1182547"/>
              <a:gd name="connsiteX49" fmla="*/ 1153734 w 1644290"/>
              <a:gd name="connsiteY49" fmla="*/ 1096822 h 1182547"/>
              <a:gd name="connsiteX50" fmla="*/ 1106109 w 1644290"/>
              <a:gd name="connsiteY50" fmla="*/ 1058722 h 1182547"/>
              <a:gd name="connsiteX51" fmla="*/ 1077534 w 1644290"/>
              <a:gd name="connsiteY51" fmla="*/ 1039672 h 1182547"/>
              <a:gd name="connsiteX52" fmla="*/ 1048959 w 1644290"/>
              <a:gd name="connsiteY52" fmla="*/ 1011097 h 1182547"/>
              <a:gd name="connsiteX53" fmla="*/ 991809 w 1644290"/>
              <a:gd name="connsiteY53" fmla="*/ 982522 h 1182547"/>
              <a:gd name="connsiteX54" fmla="*/ 1058484 w 1644290"/>
              <a:gd name="connsiteY54" fmla="*/ 1149210 h 1182547"/>
              <a:gd name="connsiteX55" fmla="*/ 734634 w 1644290"/>
              <a:gd name="connsiteY55" fmla="*/ 1182547 h 1182547"/>
              <a:gd name="connsiteX56" fmla="*/ 706059 w 1644290"/>
              <a:gd name="connsiteY56" fmla="*/ 1144447 h 1182547"/>
              <a:gd name="connsiteX57" fmla="*/ 734634 w 1644290"/>
              <a:gd name="connsiteY57" fmla="*/ 1068247 h 1182547"/>
              <a:gd name="connsiteX58" fmla="*/ 782259 w 1644290"/>
              <a:gd name="connsiteY58" fmla="*/ 1001572 h 1182547"/>
              <a:gd name="connsiteX59" fmla="*/ 791784 w 1644290"/>
              <a:gd name="connsiteY59" fmla="*/ 972997 h 1182547"/>
              <a:gd name="connsiteX60" fmla="*/ 763209 w 1644290"/>
              <a:gd name="connsiteY60" fmla="*/ 982522 h 1182547"/>
              <a:gd name="connsiteX61" fmla="*/ 706059 w 1644290"/>
              <a:gd name="connsiteY61" fmla="*/ 1011097 h 1182547"/>
              <a:gd name="connsiteX62" fmla="*/ 687009 w 1644290"/>
              <a:gd name="connsiteY62" fmla="*/ 1039672 h 1182547"/>
              <a:gd name="connsiteX63" fmla="*/ 658434 w 1644290"/>
              <a:gd name="connsiteY63" fmla="*/ 1049197 h 1182547"/>
              <a:gd name="connsiteX64" fmla="*/ 629859 w 1644290"/>
              <a:gd name="connsiteY64" fmla="*/ 1068247 h 1182547"/>
              <a:gd name="connsiteX65" fmla="*/ 582234 w 1644290"/>
              <a:gd name="connsiteY65" fmla="*/ 1058722 h 1182547"/>
              <a:gd name="connsiteX66" fmla="*/ 544134 w 1644290"/>
              <a:gd name="connsiteY66" fmla="*/ 1001572 h 1182547"/>
              <a:gd name="connsiteX67" fmla="*/ 515559 w 1644290"/>
              <a:gd name="connsiteY67" fmla="*/ 944422 h 1182547"/>
              <a:gd name="connsiteX68" fmla="*/ 496509 w 1644290"/>
              <a:gd name="connsiteY68" fmla="*/ 915847 h 1182547"/>
              <a:gd name="connsiteX69" fmla="*/ 486984 w 1644290"/>
              <a:gd name="connsiteY69" fmla="*/ 887272 h 1182547"/>
              <a:gd name="connsiteX70" fmla="*/ 296484 w 1644290"/>
              <a:gd name="connsiteY70" fmla="*/ 677722 h 1182547"/>
              <a:gd name="connsiteX71" fmla="*/ 1209 w 1644290"/>
              <a:gd name="connsiteY71" fmla="*/ 282434 h 1182547"/>
              <a:gd name="connsiteX72" fmla="*/ 196471 w 1644290"/>
              <a:gd name="connsiteY72" fmla="*/ 272909 h 1182547"/>
              <a:gd name="connsiteX73" fmla="*/ 310772 w 1644290"/>
              <a:gd name="connsiteY73" fmla="*/ 291960 h 1182547"/>
              <a:gd name="connsiteX0" fmla="*/ 301247 w 1644343"/>
              <a:gd name="connsiteY0" fmla="*/ 287198 h 1182547"/>
              <a:gd name="connsiteX1" fmla="*/ 415547 w 1644343"/>
              <a:gd name="connsiteY1" fmla="*/ 339584 h 1182547"/>
              <a:gd name="connsiteX2" fmla="*/ 477459 w 1644343"/>
              <a:gd name="connsiteY2" fmla="*/ 387209 h 1182547"/>
              <a:gd name="connsiteX3" fmla="*/ 515559 w 1644343"/>
              <a:gd name="connsiteY3" fmla="*/ 411022 h 1182547"/>
              <a:gd name="connsiteX4" fmla="*/ 534609 w 1644343"/>
              <a:gd name="connsiteY4" fmla="*/ 439597 h 1182547"/>
              <a:gd name="connsiteX5" fmla="*/ 563184 w 1644343"/>
              <a:gd name="connsiteY5" fmla="*/ 468172 h 1182547"/>
              <a:gd name="connsiteX6" fmla="*/ 629859 w 1644343"/>
              <a:gd name="connsiteY6" fmla="*/ 544372 h 1182547"/>
              <a:gd name="connsiteX7" fmla="*/ 648909 w 1644343"/>
              <a:gd name="connsiteY7" fmla="*/ 572947 h 1182547"/>
              <a:gd name="connsiteX8" fmla="*/ 677484 w 1644343"/>
              <a:gd name="connsiteY8" fmla="*/ 582472 h 1182547"/>
              <a:gd name="connsiteX9" fmla="*/ 706059 w 1644343"/>
              <a:gd name="connsiteY9" fmla="*/ 601522 h 1182547"/>
              <a:gd name="connsiteX10" fmla="*/ 734634 w 1644343"/>
              <a:gd name="connsiteY10" fmla="*/ 582472 h 1182547"/>
              <a:gd name="connsiteX11" fmla="*/ 763209 w 1644343"/>
              <a:gd name="connsiteY11" fmla="*/ 525322 h 1182547"/>
              <a:gd name="connsiteX12" fmla="*/ 753684 w 1644343"/>
              <a:gd name="connsiteY12" fmla="*/ 496747 h 1182547"/>
              <a:gd name="connsiteX13" fmla="*/ 696534 w 1644343"/>
              <a:gd name="connsiteY13" fmla="*/ 477697 h 1182547"/>
              <a:gd name="connsiteX14" fmla="*/ 725109 w 1644343"/>
              <a:gd name="connsiteY14" fmla="*/ 458647 h 1182547"/>
              <a:gd name="connsiteX15" fmla="*/ 753684 w 1644343"/>
              <a:gd name="connsiteY15" fmla="*/ 449122 h 1182547"/>
              <a:gd name="connsiteX16" fmla="*/ 796547 w 1644343"/>
              <a:gd name="connsiteY16" fmla="*/ 377685 h 1182547"/>
              <a:gd name="connsiteX17" fmla="*/ 848934 w 1644343"/>
              <a:gd name="connsiteY17" fmla="*/ 358635 h 1182547"/>
              <a:gd name="connsiteX18" fmla="*/ 944184 w 1644343"/>
              <a:gd name="connsiteY18" fmla="*/ 372922 h 1182547"/>
              <a:gd name="connsiteX19" fmla="*/ 972759 w 1644343"/>
              <a:gd name="connsiteY19" fmla="*/ 425310 h 1182547"/>
              <a:gd name="connsiteX20" fmla="*/ 991809 w 1644343"/>
              <a:gd name="connsiteY20" fmla="*/ 468172 h 1182547"/>
              <a:gd name="connsiteX21" fmla="*/ 982284 w 1644343"/>
              <a:gd name="connsiteY21" fmla="*/ 496747 h 1182547"/>
              <a:gd name="connsiteX22" fmla="*/ 991809 w 1644343"/>
              <a:gd name="connsiteY22" fmla="*/ 553897 h 1182547"/>
              <a:gd name="connsiteX23" fmla="*/ 1001334 w 1644343"/>
              <a:gd name="connsiteY23" fmla="*/ 582472 h 1182547"/>
              <a:gd name="connsiteX24" fmla="*/ 1029909 w 1644343"/>
              <a:gd name="connsiteY24" fmla="*/ 591997 h 1182547"/>
              <a:gd name="connsiteX25" fmla="*/ 1068009 w 1644343"/>
              <a:gd name="connsiteY25" fmla="*/ 544372 h 1182547"/>
              <a:gd name="connsiteX26" fmla="*/ 1115634 w 1644343"/>
              <a:gd name="connsiteY26" fmla="*/ 496747 h 1182547"/>
              <a:gd name="connsiteX27" fmla="*/ 1182309 w 1644343"/>
              <a:gd name="connsiteY27" fmla="*/ 420547 h 1182547"/>
              <a:gd name="connsiteX28" fmla="*/ 1229934 w 1644343"/>
              <a:gd name="connsiteY28" fmla="*/ 372922 h 1182547"/>
              <a:gd name="connsiteX29" fmla="*/ 1248984 w 1644343"/>
              <a:gd name="connsiteY29" fmla="*/ 344347 h 1182547"/>
              <a:gd name="connsiteX30" fmla="*/ 1277559 w 1644343"/>
              <a:gd name="connsiteY30" fmla="*/ 315772 h 1182547"/>
              <a:gd name="connsiteX31" fmla="*/ 1315659 w 1644343"/>
              <a:gd name="connsiteY31" fmla="*/ 258622 h 1182547"/>
              <a:gd name="connsiteX32" fmla="*/ 1353759 w 1644343"/>
              <a:gd name="connsiteY32" fmla="*/ 201472 h 1182547"/>
              <a:gd name="connsiteX33" fmla="*/ 1401384 w 1644343"/>
              <a:gd name="connsiteY33" fmla="*/ 144322 h 1182547"/>
              <a:gd name="connsiteX34" fmla="*/ 1477584 w 1644343"/>
              <a:gd name="connsiteY34" fmla="*/ 39547 h 1182547"/>
              <a:gd name="connsiteX35" fmla="*/ 1515684 w 1644343"/>
              <a:gd name="connsiteY35" fmla="*/ 20497 h 1182547"/>
              <a:gd name="connsiteX36" fmla="*/ 1644272 w 1644343"/>
              <a:gd name="connsiteY36" fmla="*/ 320534 h 1182547"/>
              <a:gd name="connsiteX37" fmla="*/ 1496634 w 1644343"/>
              <a:gd name="connsiteY37" fmla="*/ 353872 h 1182547"/>
              <a:gd name="connsiteX38" fmla="*/ 1477584 w 1644343"/>
              <a:gd name="connsiteY38" fmla="*/ 439597 h 1182547"/>
              <a:gd name="connsiteX39" fmla="*/ 1458534 w 1644343"/>
              <a:gd name="connsiteY39" fmla="*/ 544372 h 1182547"/>
              <a:gd name="connsiteX40" fmla="*/ 1449009 w 1644343"/>
              <a:gd name="connsiteY40" fmla="*/ 572947 h 1182547"/>
              <a:gd name="connsiteX41" fmla="*/ 1439484 w 1644343"/>
              <a:gd name="connsiteY41" fmla="*/ 620572 h 1182547"/>
              <a:gd name="connsiteX42" fmla="*/ 1420434 w 1644343"/>
              <a:gd name="connsiteY42" fmla="*/ 677722 h 1182547"/>
              <a:gd name="connsiteX43" fmla="*/ 1410909 w 1644343"/>
              <a:gd name="connsiteY43" fmla="*/ 715822 h 1182547"/>
              <a:gd name="connsiteX44" fmla="*/ 1377572 w 1644343"/>
              <a:gd name="connsiteY44" fmla="*/ 758685 h 1182547"/>
              <a:gd name="connsiteX45" fmla="*/ 1334709 w 1644343"/>
              <a:gd name="connsiteY45" fmla="*/ 820597 h 1182547"/>
              <a:gd name="connsiteX46" fmla="*/ 1248984 w 1644343"/>
              <a:gd name="connsiteY46" fmla="*/ 1001572 h 1182547"/>
              <a:gd name="connsiteX47" fmla="*/ 1201359 w 1644343"/>
              <a:gd name="connsiteY47" fmla="*/ 1049197 h 1182547"/>
              <a:gd name="connsiteX48" fmla="*/ 1153734 w 1644343"/>
              <a:gd name="connsiteY48" fmla="*/ 1096822 h 1182547"/>
              <a:gd name="connsiteX49" fmla="*/ 1106109 w 1644343"/>
              <a:gd name="connsiteY49" fmla="*/ 1058722 h 1182547"/>
              <a:gd name="connsiteX50" fmla="*/ 1077534 w 1644343"/>
              <a:gd name="connsiteY50" fmla="*/ 1039672 h 1182547"/>
              <a:gd name="connsiteX51" fmla="*/ 1048959 w 1644343"/>
              <a:gd name="connsiteY51" fmla="*/ 1011097 h 1182547"/>
              <a:gd name="connsiteX52" fmla="*/ 991809 w 1644343"/>
              <a:gd name="connsiteY52" fmla="*/ 982522 h 1182547"/>
              <a:gd name="connsiteX53" fmla="*/ 1058484 w 1644343"/>
              <a:gd name="connsiteY53" fmla="*/ 1149210 h 1182547"/>
              <a:gd name="connsiteX54" fmla="*/ 734634 w 1644343"/>
              <a:gd name="connsiteY54" fmla="*/ 1182547 h 1182547"/>
              <a:gd name="connsiteX55" fmla="*/ 706059 w 1644343"/>
              <a:gd name="connsiteY55" fmla="*/ 1144447 h 1182547"/>
              <a:gd name="connsiteX56" fmla="*/ 734634 w 1644343"/>
              <a:gd name="connsiteY56" fmla="*/ 1068247 h 1182547"/>
              <a:gd name="connsiteX57" fmla="*/ 782259 w 1644343"/>
              <a:gd name="connsiteY57" fmla="*/ 1001572 h 1182547"/>
              <a:gd name="connsiteX58" fmla="*/ 791784 w 1644343"/>
              <a:gd name="connsiteY58" fmla="*/ 972997 h 1182547"/>
              <a:gd name="connsiteX59" fmla="*/ 763209 w 1644343"/>
              <a:gd name="connsiteY59" fmla="*/ 982522 h 1182547"/>
              <a:gd name="connsiteX60" fmla="*/ 706059 w 1644343"/>
              <a:gd name="connsiteY60" fmla="*/ 1011097 h 1182547"/>
              <a:gd name="connsiteX61" fmla="*/ 687009 w 1644343"/>
              <a:gd name="connsiteY61" fmla="*/ 1039672 h 1182547"/>
              <a:gd name="connsiteX62" fmla="*/ 658434 w 1644343"/>
              <a:gd name="connsiteY62" fmla="*/ 1049197 h 1182547"/>
              <a:gd name="connsiteX63" fmla="*/ 629859 w 1644343"/>
              <a:gd name="connsiteY63" fmla="*/ 1068247 h 1182547"/>
              <a:gd name="connsiteX64" fmla="*/ 582234 w 1644343"/>
              <a:gd name="connsiteY64" fmla="*/ 1058722 h 1182547"/>
              <a:gd name="connsiteX65" fmla="*/ 544134 w 1644343"/>
              <a:gd name="connsiteY65" fmla="*/ 1001572 h 1182547"/>
              <a:gd name="connsiteX66" fmla="*/ 515559 w 1644343"/>
              <a:gd name="connsiteY66" fmla="*/ 944422 h 1182547"/>
              <a:gd name="connsiteX67" fmla="*/ 496509 w 1644343"/>
              <a:gd name="connsiteY67" fmla="*/ 915847 h 1182547"/>
              <a:gd name="connsiteX68" fmla="*/ 486984 w 1644343"/>
              <a:gd name="connsiteY68" fmla="*/ 887272 h 1182547"/>
              <a:gd name="connsiteX69" fmla="*/ 296484 w 1644343"/>
              <a:gd name="connsiteY69" fmla="*/ 677722 h 1182547"/>
              <a:gd name="connsiteX70" fmla="*/ 1209 w 1644343"/>
              <a:gd name="connsiteY70" fmla="*/ 282434 h 1182547"/>
              <a:gd name="connsiteX71" fmla="*/ 196471 w 1644343"/>
              <a:gd name="connsiteY71" fmla="*/ 272909 h 1182547"/>
              <a:gd name="connsiteX72" fmla="*/ 310772 w 1644343"/>
              <a:gd name="connsiteY72" fmla="*/ 291960 h 1182547"/>
              <a:gd name="connsiteX0" fmla="*/ 301247 w 1644332"/>
              <a:gd name="connsiteY0" fmla="*/ 252701 h 1148050"/>
              <a:gd name="connsiteX1" fmla="*/ 415547 w 1644332"/>
              <a:gd name="connsiteY1" fmla="*/ 305087 h 1148050"/>
              <a:gd name="connsiteX2" fmla="*/ 477459 w 1644332"/>
              <a:gd name="connsiteY2" fmla="*/ 352712 h 1148050"/>
              <a:gd name="connsiteX3" fmla="*/ 515559 w 1644332"/>
              <a:gd name="connsiteY3" fmla="*/ 376525 h 1148050"/>
              <a:gd name="connsiteX4" fmla="*/ 534609 w 1644332"/>
              <a:gd name="connsiteY4" fmla="*/ 405100 h 1148050"/>
              <a:gd name="connsiteX5" fmla="*/ 563184 w 1644332"/>
              <a:gd name="connsiteY5" fmla="*/ 433675 h 1148050"/>
              <a:gd name="connsiteX6" fmla="*/ 629859 w 1644332"/>
              <a:gd name="connsiteY6" fmla="*/ 509875 h 1148050"/>
              <a:gd name="connsiteX7" fmla="*/ 648909 w 1644332"/>
              <a:gd name="connsiteY7" fmla="*/ 538450 h 1148050"/>
              <a:gd name="connsiteX8" fmla="*/ 677484 w 1644332"/>
              <a:gd name="connsiteY8" fmla="*/ 547975 h 1148050"/>
              <a:gd name="connsiteX9" fmla="*/ 706059 w 1644332"/>
              <a:gd name="connsiteY9" fmla="*/ 567025 h 1148050"/>
              <a:gd name="connsiteX10" fmla="*/ 734634 w 1644332"/>
              <a:gd name="connsiteY10" fmla="*/ 547975 h 1148050"/>
              <a:gd name="connsiteX11" fmla="*/ 763209 w 1644332"/>
              <a:gd name="connsiteY11" fmla="*/ 490825 h 1148050"/>
              <a:gd name="connsiteX12" fmla="*/ 753684 w 1644332"/>
              <a:gd name="connsiteY12" fmla="*/ 462250 h 1148050"/>
              <a:gd name="connsiteX13" fmla="*/ 696534 w 1644332"/>
              <a:gd name="connsiteY13" fmla="*/ 443200 h 1148050"/>
              <a:gd name="connsiteX14" fmla="*/ 725109 w 1644332"/>
              <a:gd name="connsiteY14" fmla="*/ 424150 h 1148050"/>
              <a:gd name="connsiteX15" fmla="*/ 753684 w 1644332"/>
              <a:gd name="connsiteY15" fmla="*/ 414625 h 1148050"/>
              <a:gd name="connsiteX16" fmla="*/ 796547 w 1644332"/>
              <a:gd name="connsiteY16" fmla="*/ 343188 h 1148050"/>
              <a:gd name="connsiteX17" fmla="*/ 848934 w 1644332"/>
              <a:gd name="connsiteY17" fmla="*/ 324138 h 1148050"/>
              <a:gd name="connsiteX18" fmla="*/ 944184 w 1644332"/>
              <a:gd name="connsiteY18" fmla="*/ 338425 h 1148050"/>
              <a:gd name="connsiteX19" fmla="*/ 972759 w 1644332"/>
              <a:gd name="connsiteY19" fmla="*/ 390813 h 1148050"/>
              <a:gd name="connsiteX20" fmla="*/ 991809 w 1644332"/>
              <a:gd name="connsiteY20" fmla="*/ 433675 h 1148050"/>
              <a:gd name="connsiteX21" fmla="*/ 982284 w 1644332"/>
              <a:gd name="connsiteY21" fmla="*/ 462250 h 1148050"/>
              <a:gd name="connsiteX22" fmla="*/ 991809 w 1644332"/>
              <a:gd name="connsiteY22" fmla="*/ 519400 h 1148050"/>
              <a:gd name="connsiteX23" fmla="*/ 1001334 w 1644332"/>
              <a:gd name="connsiteY23" fmla="*/ 547975 h 1148050"/>
              <a:gd name="connsiteX24" fmla="*/ 1029909 w 1644332"/>
              <a:gd name="connsiteY24" fmla="*/ 557500 h 1148050"/>
              <a:gd name="connsiteX25" fmla="*/ 1068009 w 1644332"/>
              <a:gd name="connsiteY25" fmla="*/ 509875 h 1148050"/>
              <a:gd name="connsiteX26" fmla="*/ 1115634 w 1644332"/>
              <a:gd name="connsiteY26" fmla="*/ 462250 h 1148050"/>
              <a:gd name="connsiteX27" fmla="*/ 1182309 w 1644332"/>
              <a:gd name="connsiteY27" fmla="*/ 386050 h 1148050"/>
              <a:gd name="connsiteX28" fmla="*/ 1229934 w 1644332"/>
              <a:gd name="connsiteY28" fmla="*/ 338425 h 1148050"/>
              <a:gd name="connsiteX29" fmla="*/ 1248984 w 1644332"/>
              <a:gd name="connsiteY29" fmla="*/ 309850 h 1148050"/>
              <a:gd name="connsiteX30" fmla="*/ 1277559 w 1644332"/>
              <a:gd name="connsiteY30" fmla="*/ 281275 h 1148050"/>
              <a:gd name="connsiteX31" fmla="*/ 1315659 w 1644332"/>
              <a:gd name="connsiteY31" fmla="*/ 224125 h 1148050"/>
              <a:gd name="connsiteX32" fmla="*/ 1353759 w 1644332"/>
              <a:gd name="connsiteY32" fmla="*/ 166975 h 1148050"/>
              <a:gd name="connsiteX33" fmla="*/ 1401384 w 1644332"/>
              <a:gd name="connsiteY33" fmla="*/ 109825 h 1148050"/>
              <a:gd name="connsiteX34" fmla="*/ 1477584 w 1644332"/>
              <a:gd name="connsiteY34" fmla="*/ 5050 h 1148050"/>
              <a:gd name="connsiteX35" fmla="*/ 1644272 w 1644332"/>
              <a:gd name="connsiteY35" fmla="*/ 286037 h 1148050"/>
              <a:gd name="connsiteX36" fmla="*/ 1496634 w 1644332"/>
              <a:gd name="connsiteY36" fmla="*/ 319375 h 1148050"/>
              <a:gd name="connsiteX37" fmla="*/ 1477584 w 1644332"/>
              <a:gd name="connsiteY37" fmla="*/ 405100 h 1148050"/>
              <a:gd name="connsiteX38" fmla="*/ 1458534 w 1644332"/>
              <a:gd name="connsiteY38" fmla="*/ 509875 h 1148050"/>
              <a:gd name="connsiteX39" fmla="*/ 1449009 w 1644332"/>
              <a:gd name="connsiteY39" fmla="*/ 538450 h 1148050"/>
              <a:gd name="connsiteX40" fmla="*/ 1439484 w 1644332"/>
              <a:gd name="connsiteY40" fmla="*/ 586075 h 1148050"/>
              <a:gd name="connsiteX41" fmla="*/ 1420434 w 1644332"/>
              <a:gd name="connsiteY41" fmla="*/ 643225 h 1148050"/>
              <a:gd name="connsiteX42" fmla="*/ 1410909 w 1644332"/>
              <a:gd name="connsiteY42" fmla="*/ 681325 h 1148050"/>
              <a:gd name="connsiteX43" fmla="*/ 1377572 w 1644332"/>
              <a:gd name="connsiteY43" fmla="*/ 724188 h 1148050"/>
              <a:gd name="connsiteX44" fmla="*/ 1334709 w 1644332"/>
              <a:gd name="connsiteY44" fmla="*/ 786100 h 1148050"/>
              <a:gd name="connsiteX45" fmla="*/ 1248984 w 1644332"/>
              <a:gd name="connsiteY45" fmla="*/ 967075 h 1148050"/>
              <a:gd name="connsiteX46" fmla="*/ 1201359 w 1644332"/>
              <a:gd name="connsiteY46" fmla="*/ 1014700 h 1148050"/>
              <a:gd name="connsiteX47" fmla="*/ 1153734 w 1644332"/>
              <a:gd name="connsiteY47" fmla="*/ 1062325 h 1148050"/>
              <a:gd name="connsiteX48" fmla="*/ 1106109 w 1644332"/>
              <a:gd name="connsiteY48" fmla="*/ 1024225 h 1148050"/>
              <a:gd name="connsiteX49" fmla="*/ 1077534 w 1644332"/>
              <a:gd name="connsiteY49" fmla="*/ 1005175 h 1148050"/>
              <a:gd name="connsiteX50" fmla="*/ 1048959 w 1644332"/>
              <a:gd name="connsiteY50" fmla="*/ 976600 h 1148050"/>
              <a:gd name="connsiteX51" fmla="*/ 991809 w 1644332"/>
              <a:gd name="connsiteY51" fmla="*/ 948025 h 1148050"/>
              <a:gd name="connsiteX52" fmla="*/ 1058484 w 1644332"/>
              <a:gd name="connsiteY52" fmla="*/ 1114713 h 1148050"/>
              <a:gd name="connsiteX53" fmla="*/ 734634 w 1644332"/>
              <a:gd name="connsiteY53" fmla="*/ 1148050 h 1148050"/>
              <a:gd name="connsiteX54" fmla="*/ 706059 w 1644332"/>
              <a:gd name="connsiteY54" fmla="*/ 1109950 h 1148050"/>
              <a:gd name="connsiteX55" fmla="*/ 734634 w 1644332"/>
              <a:gd name="connsiteY55" fmla="*/ 1033750 h 1148050"/>
              <a:gd name="connsiteX56" fmla="*/ 782259 w 1644332"/>
              <a:gd name="connsiteY56" fmla="*/ 967075 h 1148050"/>
              <a:gd name="connsiteX57" fmla="*/ 791784 w 1644332"/>
              <a:gd name="connsiteY57" fmla="*/ 938500 h 1148050"/>
              <a:gd name="connsiteX58" fmla="*/ 763209 w 1644332"/>
              <a:gd name="connsiteY58" fmla="*/ 948025 h 1148050"/>
              <a:gd name="connsiteX59" fmla="*/ 706059 w 1644332"/>
              <a:gd name="connsiteY59" fmla="*/ 976600 h 1148050"/>
              <a:gd name="connsiteX60" fmla="*/ 687009 w 1644332"/>
              <a:gd name="connsiteY60" fmla="*/ 1005175 h 1148050"/>
              <a:gd name="connsiteX61" fmla="*/ 658434 w 1644332"/>
              <a:gd name="connsiteY61" fmla="*/ 1014700 h 1148050"/>
              <a:gd name="connsiteX62" fmla="*/ 629859 w 1644332"/>
              <a:gd name="connsiteY62" fmla="*/ 1033750 h 1148050"/>
              <a:gd name="connsiteX63" fmla="*/ 582234 w 1644332"/>
              <a:gd name="connsiteY63" fmla="*/ 1024225 h 1148050"/>
              <a:gd name="connsiteX64" fmla="*/ 544134 w 1644332"/>
              <a:gd name="connsiteY64" fmla="*/ 967075 h 1148050"/>
              <a:gd name="connsiteX65" fmla="*/ 515559 w 1644332"/>
              <a:gd name="connsiteY65" fmla="*/ 909925 h 1148050"/>
              <a:gd name="connsiteX66" fmla="*/ 496509 w 1644332"/>
              <a:gd name="connsiteY66" fmla="*/ 881350 h 1148050"/>
              <a:gd name="connsiteX67" fmla="*/ 486984 w 1644332"/>
              <a:gd name="connsiteY67" fmla="*/ 852775 h 1148050"/>
              <a:gd name="connsiteX68" fmla="*/ 296484 w 1644332"/>
              <a:gd name="connsiteY68" fmla="*/ 643225 h 1148050"/>
              <a:gd name="connsiteX69" fmla="*/ 1209 w 1644332"/>
              <a:gd name="connsiteY69" fmla="*/ 247937 h 1148050"/>
              <a:gd name="connsiteX70" fmla="*/ 196471 w 1644332"/>
              <a:gd name="connsiteY70" fmla="*/ 238412 h 1148050"/>
              <a:gd name="connsiteX71" fmla="*/ 310772 w 1644332"/>
              <a:gd name="connsiteY71" fmla="*/ 257463 h 1148050"/>
              <a:gd name="connsiteX0" fmla="*/ 301247 w 1645558"/>
              <a:gd name="connsiteY0" fmla="*/ 146959 h 1042308"/>
              <a:gd name="connsiteX1" fmla="*/ 415547 w 1645558"/>
              <a:gd name="connsiteY1" fmla="*/ 199345 h 1042308"/>
              <a:gd name="connsiteX2" fmla="*/ 477459 w 1645558"/>
              <a:gd name="connsiteY2" fmla="*/ 246970 h 1042308"/>
              <a:gd name="connsiteX3" fmla="*/ 515559 w 1645558"/>
              <a:gd name="connsiteY3" fmla="*/ 270783 h 1042308"/>
              <a:gd name="connsiteX4" fmla="*/ 534609 w 1645558"/>
              <a:gd name="connsiteY4" fmla="*/ 299358 h 1042308"/>
              <a:gd name="connsiteX5" fmla="*/ 563184 w 1645558"/>
              <a:gd name="connsiteY5" fmla="*/ 327933 h 1042308"/>
              <a:gd name="connsiteX6" fmla="*/ 629859 w 1645558"/>
              <a:gd name="connsiteY6" fmla="*/ 404133 h 1042308"/>
              <a:gd name="connsiteX7" fmla="*/ 648909 w 1645558"/>
              <a:gd name="connsiteY7" fmla="*/ 432708 h 1042308"/>
              <a:gd name="connsiteX8" fmla="*/ 677484 w 1645558"/>
              <a:gd name="connsiteY8" fmla="*/ 442233 h 1042308"/>
              <a:gd name="connsiteX9" fmla="*/ 706059 w 1645558"/>
              <a:gd name="connsiteY9" fmla="*/ 461283 h 1042308"/>
              <a:gd name="connsiteX10" fmla="*/ 734634 w 1645558"/>
              <a:gd name="connsiteY10" fmla="*/ 442233 h 1042308"/>
              <a:gd name="connsiteX11" fmla="*/ 763209 w 1645558"/>
              <a:gd name="connsiteY11" fmla="*/ 385083 h 1042308"/>
              <a:gd name="connsiteX12" fmla="*/ 753684 w 1645558"/>
              <a:gd name="connsiteY12" fmla="*/ 356508 h 1042308"/>
              <a:gd name="connsiteX13" fmla="*/ 696534 w 1645558"/>
              <a:gd name="connsiteY13" fmla="*/ 337458 h 1042308"/>
              <a:gd name="connsiteX14" fmla="*/ 725109 w 1645558"/>
              <a:gd name="connsiteY14" fmla="*/ 318408 h 1042308"/>
              <a:gd name="connsiteX15" fmla="*/ 753684 w 1645558"/>
              <a:gd name="connsiteY15" fmla="*/ 308883 h 1042308"/>
              <a:gd name="connsiteX16" fmla="*/ 796547 w 1645558"/>
              <a:gd name="connsiteY16" fmla="*/ 237446 h 1042308"/>
              <a:gd name="connsiteX17" fmla="*/ 848934 w 1645558"/>
              <a:gd name="connsiteY17" fmla="*/ 218396 h 1042308"/>
              <a:gd name="connsiteX18" fmla="*/ 944184 w 1645558"/>
              <a:gd name="connsiteY18" fmla="*/ 232683 h 1042308"/>
              <a:gd name="connsiteX19" fmla="*/ 972759 w 1645558"/>
              <a:gd name="connsiteY19" fmla="*/ 285071 h 1042308"/>
              <a:gd name="connsiteX20" fmla="*/ 991809 w 1645558"/>
              <a:gd name="connsiteY20" fmla="*/ 327933 h 1042308"/>
              <a:gd name="connsiteX21" fmla="*/ 982284 w 1645558"/>
              <a:gd name="connsiteY21" fmla="*/ 356508 h 1042308"/>
              <a:gd name="connsiteX22" fmla="*/ 991809 w 1645558"/>
              <a:gd name="connsiteY22" fmla="*/ 413658 h 1042308"/>
              <a:gd name="connsiteX23" fmla="*/ 1001334 w 1645558"/>
              <a:gd name="connsiteY23" fmla="*/ 442233 h 1042308"/>
              <a:gd name="connsiteX24" fmla="*/ 1029909 w 1645558"/>
              <a:gd name="connsiteY24" fmla="*/ 451758 h 1042308"/>
              <a:gd name="connsiteX25" fmla="*/ 1068009 w 1645558"/>
              <a:gd name="connsiteY25" fmla="*/ 404133 h 1042308"/>
              <a:gd name="connsiteX26" fmla="*/ 1115634 w 1645558"/>
              <a:gd name="connsiteY26" fmla="*/ 356508 h 1042308"/>
              <a:gd name="connsiteX27" fmla="*/ 1182309 w 1645558"/>
              <a:gd name="connsiteY27" fmla="*/ 280308 h 1042308"/>
              <a:gd name="connsiteX28" fmla="*/ 1229934 w 1645558"/>
              <a:gd name="connsiteY28" fmla="*/ 232683 h 1042308"/>
              <a:gd name="connsiteX29" fmla="*/ 1248984 w 1645558"/>
              <a:gd name="connsiteY29" fmla="*/ 204108 h 1042308"/>
              <a:gd name="connsiteX30" fmla="*/ 1277559 w 1645558"/>
              <a:gd name="connsiteY30" fmla="*/ 175533 h 1042308"/>
              <a:gd name="connsiteX31" fmla="*/ 1315659 w 1645558"/>
              <a:gd name="connsiteY31" fmla="*/ 118383 h 1042308"/>
              <a:gd name="connsiteX32" fmla="*/ 1353759 w 1645558"/>
              <a:gd name="connsiteY32" fmla="*/ 61233 h 1042308"/>
              <a:gd name="connsiteX33" fmla="*/ 1401384 w 1645558"/>
              <a:gd name="connsiteY33" fmla="*/ 4083 h 1042308"/>
              <a:gd name="connsiteX34" fmla="*/ 1644272 w 1645558"/>
              <a:gd name="connsiteY34" fmla="*/ 180295 h 1042308"/>
              <a:gd name="connsiteX35" fmla="*/ 1496634 w 1645558"/>
              <a:gd name="connsiteY35" fmla="*/ 213633 h 1042308"/>
              <a:gd name="connsiteX36" fmla="*/ 1477584 w 1645558"/>
              <a:gd name="connsiteY36" fmla="*/ 299358 h 1042308"/>
              <a:gd name="connsiteX37" fmla="*/ 1458534 w 1645558"/>
              <a:gd name="connsiteY37" fmla="*/ 404133 h 1042308"/>
              <a:gd name="connsiteX38" fmla="*/ 1449009 w 1645558"/>
              <a:gd name="connsiteY38" fmla="*/ 432708 h 1042308"/>
              <a:gd name="connsiteX39" fmla="*/ 1439484 w 1645558"/>
              <a:gd name="connsiteY39" fmla="*/ 480333 h 1042308"/>
              <a:gd name="connsiteX40" fmla="*/ 1420434 w 1645558"/>
              <a:gd name="connsiteY40" fmla="*/ 537483 h 1042308"/>
              <a:gd name="connsiteX41" fmla="*/ 1410909 w 1645558"/>
              <a:gd name="connsiteY41" fmla="*/ 575583 h 1042308"/>
              <a:gd name="connsiteX42" fmla="*/ 1377572 w 1645558"/>
              <a:gd name="connsiteY42" fmla="*/ 618446 h 1042308"/>
              <a:gd name="connsiteX43" fmla="*/ 1334709 w 1645558"/>
              <a:gd name="connsiteY43" fmla="*/ 680358 h 1042308"/>
              <a:gd name="connsiteX44" fmla="*/ 1248984 w 1645558"/>
              <a:gd name="connsiteY44" fmla="*/ 861333 h 1042308"/>
              <a:gd name="connsiteX45" fmla="*/ 1201359 w 1645558"/>
              <a:gd name="connsiteY45" fmla="*/ 908958 h 1042308"/>
              <a:gd name="connsiteX46" fmla="*/ 1153734 w 1645558"/>
              <a:gd name="connsiteY46" fmla="*/ 956583 h 1042308"/>
              <a:gd name="connsiteX47" fmla="*/ 1106109 w 1645558"/>
              <a:gd name="connsiteY47" fmla="*/ 918483 h 1042308"/>
              <a:gd name="connsiteX48" fmla="*/ 1077534 w 1645558"/>
              <a:gd name="connsiteY48" fmla="*/ 899433 h 1042308"/>
              <a:gd name="connsiteX49" fmla="*/ 1048959 w 1645558"/>
              <a:gd name="connsiteY49" fmla="*/ 870858 h 1042308"/>
              <a:gd name="connsiteX50" fmla="*/ 991809 w 1645558"/>
              <a:gd name="connsiteY50" fmla="*/ 842283 h 1042308"/>
              <a:gd name="connsiteX51" fmla="*/ 1058484 w 1645558"/>
              <a:gd name="connsiteY51" fmla="*/ 1008971 h 1042308"/>
              <a:gd name="connsiteX52" fmla="*/ 734634 w 1645558"/>
              <a:gd name="connsiteY52" fmla="*/ 1042308 h 1042308"/>
              <a:gd name="connsiteX53" fmla="*/ 706059 w 1645558"/>
              <a:gd name="connsiteY53" fmla="*/ 1004208 h 1042308"/>
              <a:gd name="connsiteX54" fmla="*/ 734634 w 1645558"/>
              <a:gd name="connsiteY54" fmla="*/ 928008 h 1042308"/>
              <a:gd name="connsiteX55" fmla="*/ 782259 w 1645558"/>
              <a:gd name="connsiteY55" fmla="*/ 861333 h 1042308"/>
              <a:gd name="connsiteX56" fmla="*/ 791784 w 1645558"/>
              <a:gd name="connsiteY56" fmla="*/ 832758 h 1042308"/>
              <a:gd name="connsiteX57" fmla="*/ 763209 w 1645558"/>
              <a:gd name="connsiteY57" fmla="*/ 842283 h 1042308"/>
              <a:gd name="connsiteX58" fmla="*/ 706059 w 1645558"/>
              <a:gd name="connsiteY58" fmla="*/ 870858 h 1042308"/>
              <a:gd name="connsiteX59" fmla="*/ 687009 w 1645558"/>
              <a:gd name="connsiteY59" fmla="*/ 899433 h 1042308"/>
              <a:gd name="connsiteX60" fmla="*/ 658434 w 1645558"/>
              <a:gd name="connsiteY60" fmla="*/ 908958 h 1042308"/>
              <a:gd name="connsiteX61" fmla="*/ 629859 w 1645558"/>
              <a:gd name="connsiteY61" fmla="*/ 928008 h 1042308"/>
              <a:gd name="connsiteX62" fmla="*/ 582234 w 1645558"/>
              <a:gd name="connsiteY62" fmla="*/ 918483 h 1042308"/>
              <a:gd name="connsiteX63" fmla="*/ 544134 w 1645558"/>
              <a:gd name="connsiteY63" fmla="*/ 861333 h 1042308"/>
              <a:gd name="connsiteX64" fmla="*/ 515559 w 1645558"/>
              <a:gd name="connsiteY64" fmla="*/ 804183 h 1042308"/>
              <a:gd name="connsiteX65" fmla="*/ 496509 w 1645558"/>
              <a:gd name="connsiteY65" fmla="*/ 775608 h 1042308"/>
              <a:gd name="connsiteX66" fmla="*/ 486984 w 1645558"/>
              <a:gd name="connsiteY66" fmla="*/ 747033 h 1042308"/>
              <a:gd name="connsiteX67" fmla="*/ 296484 w 1645558"/>
              <a:gd name="connsiteY67" fmla="*/ 537483 h 1042308"/>
              <a:gd name="connsiteX68" fmla="*/ 1209 w 1645558"/>
              <a:gd name="connsiteY68" fmla="*/ 142195 h 1042308"/>
              <a:gd name="connsiteX69" fmla="*/ 196471 w 1645558"/>
              <a:gd name="connsiteY69" fmla="*/ 132670 h 1042308"/>
              <a:gd name="connsiteX70" fmla="*/ 310772 w 1645558"/>
              <a:gd name="connsiteY70" fmla="*/ 151721 h 1042308"/>
              <a:gd name="connsiteX0" fmla="*/ 301247 w 1646923"/>
              <a:gd name="connsiteY0" fmla="*/ 87153 h 982502"/>
              <a:gd name="connsiteX1" fmla="*/ 415547 w 1646923"/>
              <a:gd name="connsiteY1" fmla="*/ 139539 h 982502"/>
              <a:gd name="connsiteX2" fmla="*/ 477459 w 1646923"/>
              <a:gd name="connsiteY2" fmla="*/ 187164 h 982502"/>
              <a:gd name="connsiteX3" fmla="*/ 515559 w 1646923"/>
              <a:gd name="connsiteY3" fmla="*/ 210977 h 982502"/>
              <a:gd name="connsiteX4" fmla="*/ 534609 w 1646923"/>
              <a:gd name="connsiteY4" fmla="*/ 239552 h 982502"/>
              <a:gd name="connsiteX5" fmla="*/ 563184 w 1646923"/>
              <a:gd name="connsiteY5" fmla="*/ 268127 h 982502"/>
              <a:gd name="connsiteX6" fmla="*/ 629859 w 1646923"/>
              <a:gd name="connsiteY6" fmla="*/ 344327 h 982502"/>
              <a:gd name="connsiteX7" fmla="*/ 648909 w 1646923"/>
              <a:gd name="connsiteY7" fmla="*/ 372902 h 982502"/>
              <a:gd name="connsiteX8" fmla="*/ 677484 w 1646923"/>
              <a:gd name="connsiteY8" fmla="*/ 382427 h 982502"/>
              <a:gd name="connsiteX9" fmla="*/ 706059 w 1646923"/>
              <a:gd name="connsiteY9" fmla="*/ 401477 h 982502"/>
              <a:gd name="connsiteX10" fmla="*/ 734634 w 1646923"/>
              <a:gd name="connsiteY10" fmla="*/ 382427 h 982502"/>
              <a:gd name="connsiteX11" fmla="*/ 763209 w 1646923"/>
              <a:gd name="connsiteY11" fmla="*/ 325277 h 982502"/>
              <a:gd name="connsiteX12" fmla="*/ 753684 w 1646923"/>
              <a:gd name="connsiteY12" fmla="*/ 296702 h 982502"/>
              <a:gd name="connsiteX13" fmla="*/ 696534 w 1646923"/>
              <a:gd name="connsiteY13" fmla="*/ 277652 h 982502"/>
              <a:gd name="connsiteX14" fmla="*/ 725109 w 1646923"/>
              <a:gd name="connsiteY14" fmla="*/ 258602 h 982502"/>
              <a:gd name="connsiteX15" fmla="*/ 753684 w 1646923"/>
              <a:gd name="connsiteY15" fmla="*/ 249077 h 982502"/>
              <a:gd name="connsiteX16" fmla="*/ 796547 w 1646923"/>
              <a:gd name="connsiteY16" fmla="*/ 177640 h 982502"/>
              <a:gd name="connsiteX17" fmla="*/ 848934 w 1646923"/>
              <a:gd name="connsiteY17" fmla="*/ 158590 h 982502"/>
              <a:gd name="connsiteX18" fmla="*/ 944184 w 1646923"/>
              <a:gd name="connsiteY18" fmla="*/ 172877 h 982502"/>
              <a:gd name="connsiteX19" fmla="*/ 972759 w 1646923"/>
              <a:gd name="connsiteY19" fmla="*/ 225265 h 982502"/>
              <a:gd name="connsiteX20" fmla="*/ 991809 w 1646923"/>
              <a:gd name="connsiteY20" fmla="*/ 268127 h 982502"/>
              <a:gd name="connsiteX21" fmla="*/ 982284 w 1646923"/>
              <a:gd name="connsiteY21" fmla="*/ 296702 h 982502"/>
              <a:gd name="connsiteX22" fmla="*/ 991809 w 1646923"/>
              <a:gd name="connsiteY22" fmla="*/ 353852 h 982502"/>
              <a:gd name="connsiteX23" fmla="*/ 1001334 w 1646923"/>
              <a:gd name="connsiteY23" fmla="*/ 382427 h 982502"/>
              <a:gd name="connsiteX24" fmla="*/ 1029909 w 1646923"/>
              <a:gd name="connsiteY24" fmla="*/ 391952 h 982502"/>
              <a:gd name="connsiteX25" fmla="*/ 1068009 w 1646923"/>
              <a:gd name="connsiteY25" fmla="*/ 344327 h 982502"/>
              <a:gd name="connsiteX26" fmla="*/ 1115634 w 1646923"/>
              <a:gd name="connsiteY26" fmla="*/ 296702 h 982502"/>
              <a:gd name="connsiteX27" fmla="*/ 1182309 w 1646923"/>
              <a:gd name="connsiteY27" fmla="*/ 220502 h 982502"/>
              <a:gd name="connsiteX28" fmla="*/ 1229934 w 1646923"/>
              <a:gd name="connsiteY28" fmla="*/ 172877 h 982502"/>
              <a:gd name="connsiteX29" fmla="*/ 1248984 w 1646923"/>
              <a:gd name="connsiteY29" fmla="*/ 144302 h 982502"/>
              <a:gd name="connsiteX30" fmla="*/ 1277559 w 1646923"/>
              <a:gd name="connsiteY30" fmla="*/ 115727 h 982502"/>
              <a:gd name="connsiteX31" fmla="*/ 1315659 w 1646923"/>
              <a:gd name="connsiteY31" fmla="*/ 58577 h 982502"/>
              <a:gd name="connsiteX32" fmla="*/ 1353759 w 1646923"/>
              <a:gd name="connsiteY32" fmla="*/ 1427 h 982502"/>
              <a:gd name="connsiteX33" fmla="*/ 1644272 w 1646923"/>
              <a:gd name="connsiteY33" fmla="*/ 120489 h 982502"/>
              <a:gd name="connsiteX34" fmla="*/ 1496634 w 1646923"/>
              <a:gd name="connsiteY34" fmla="*/ 153827 h 982502"/>
              <a:gd name="connsiteX35" fmla="*/ 1477584 w 1646923"/>
              <a:gd name="connsiteY35" fmla="*/ 239552 h 982502"/>
              <a:gd name="connsiteX36" fmla="*/ 1458534 w 1646923"/>
              <a:gd name="connsiteY36" fmla="*/ 344327 h 982502"/>
              <a:gd name="connsiteX37" fmla="*/ 1449009 w 1646923"/>
              <a:gd name="connsiteY37" fmla="*/ 372902 h 982502"/>
              <a:gd name="connsiteX38" fmla="*/ 1439484 w 1646923"/>
              <a:gd name="connsiteY38" fmla="*/ 420527 h 982502"/>
              <a:gd name="connsiteX39" fmla="*/ 1420434 w 1646923"/>
              <a:gd name="connsiteY39" fmla="*/ 477677 h 982502"/>
              <a:gd name="connsiteX40" fmla="*/ 1410909 w 1646923"/>
              <a:gd name="connsiteY40" fmla="*/ 515777 h 982502"/>
              <a:gd name="connsiteX41" fmla="*/ 1377572 w 1646923"/>
              <a:gd name="connsiteY41" fmla="*/ 558640 h 982502"/>
              <a:gd name="connsiteX42" fmla="*/ 1334709 w 1646923"/>
              <a:gd name="connsiteY42" fmla="*/ 620552 h 982502"/>
              <a:gd name="connsiteX43" fmla="*/ 1248984 w 1646923"/>
              <a:gd name="connsiteY43" fmla="*/ 801527 h 982502"/>
              <a:gd name="connsiteX44" fmla="*/ 1201359 w 1646923"/>
              <a:gd name="connsiteY44" fmla="*/ 849152 h 982502"/>
              <a:gd name="connsiteX45" fmla="*/ 1153734 w 1646923"/>
              <a:gd name="connsiteY45" fmla="*/ 896777 h 982502"/>
              <a:gd name="connsiteX46" fmla="*/ 1106109 w 1646923"/>
              <a:gd name="connsiteY46" fmla="*/ 858677 h 982502"/>
              <a:gd name="connsiteX47" fmla="*/ 1077534 w 1646923"/>
              <a:gd name="connsiteY47" fmla="*/ 839627 h 982502"/>
              <a:gd name="connsiteX48" fmla="*/ 1048959 w 1646923"/>
              <a:gd name="connsiteY48" fmla="*/ 811052 h 982502"/>
              <a:gd name="connsiteX49" fmla="*/ 991809 w 1646923"/>
              <a:gd name="connsiteY49" fmla="*/ 782477 h 982502"/>
              <a:gd name="connsiteX50" fmla="*/ 1058484 w 1646923"/>
              <a:gd name="connsiteY50" fmla="*/ 949165 h 982502"/>
              <a:gd name="connsiteX51" fmla="*/ 734634 w 1646923"/>
              <a:gd name="connsiteY51" fmla="*/ 982502 h 982502"/>
              <a:gd name="connsiteX52" fmla="*/ 706059 w 1646923"/>
              <a:gd name="connsiteY52" fmla="*/ 944402 h 982502"/>
              <a:gd name="connsiteX53" fmla="*/ 734634 w 1646923"/>
              <a:gd name="connsiteY53" fmla="*/ 868202 h 982502"/>
              <a:gd name="connsiteX54" fmla="*/ 782259 w 1646923"/>
              <a:gd name="connsiteY54" fmla="*/ 801527 h 982502"/>
              <a:gd name="connsiteX55" fmla="*/ 791784 w 1646923"/>
              <a:gd name="connsiteY55" fmla="*/ 772952 h 982502"/>
              <a:gd name="connsiteX56" fmla="*/ 763209 w 1646923"/>
              <a:gd name="connsiteY56" fmla="*/ 782477 h 982502"/>
              <a:gd name="connsiteX57" fmla="*/ 706059 w 1646923"/>
              <a:gd name="connsiteY57" fmla="*/ 811052 h 982502"/>
              <a:gd name="connsiteX58" fmla="*/ 687009 w 1646923"/>
              <a:gd name="connsiteY58" fmla="*/ 839627 h 982502"/>
              <a:gd name="connsiteX59" fmla="*/ 658434 w 1646923"/>
              <a:gd name="connsiteY59" fmla="*/ 849152 h 982502"/>
              <a:gd name="connsiteX60" fmla="*/ 629859 w 1646923"/>
              <a:gd name="connsiteY60" fmla="*/ 868202 h 982502"/>
              <a:gd name="connsiteX61" fmla="*/ 582234 w 1646923"/>
              <a:gd name="connsiteY61" fmla="*/ 858677 h 982502"/>
              <a:gd name="connsiteX62" fmla="*/ 544134 w 1646923"/>
              <a:gd name="connsiteY62" fmla="*/ 801527 h 982502"/>
              <a:gd name="connsiteX63" fmla="*/ 515559 w 1646923"/>
              <a:gd name="connsiteY63" fmla="*/ 744377 h 982502"/>
              <a:gd name="connsiteX64" fmla="*/ 496509 w 1646923"/>
              <a:gd name="connsiteY64" fmla="*/ 715802 h 982502"/>
              <a:gd name="connsiteX65" fmla="*/ 486984 w 1646923"/>
              <a:gd name="connsiteY65" fmla="*/ 687227 h 982502"/>
              <a:gd name="connsiteX66" fmla="*/ 296484 w 1646923"/>
              <a:gd name="connsiteY66" fmla="*/ 477677 h 982502"/>
              <a:gd name="connsiteX67" fmla="*/ 1209 w 1646923"/>
              <a:gd name="connsiteY67" fmla="*/ 82389 h 982502"/>
              <a:gd name="connsiteX68" fmla="*/ 196471 w 1646923"/>
              <a:gd name="connsiteY68" fmla="*/ 72864 h 982502"/>
              <a:gd name="connsiteX69" fmla="*/ 310772 w 1646923"/>
              <a:gd name="connsiteY69" fmla="*/ 91915 h 982502"/>
              <a:gd name="connsiteX0" fmla="*/ 301247 w 1648257"/>
              <a:gd name="connsiteY0" fmla="*/ 37848 h 933197"/>
              <a:gd name="connsiteX1" fmla="*/ 415547 w 1648257"/>
              <a:gd name="connsiteY1" fmla="*/ 90234 h 933197"/>
              <a:gd name="connsiteX2" fmla="*/ 477459 w 1648257"/>
              <a:gd name="connsiteY2" fmla="*/ 137859 h 933197"/>
              <a:gd name="connsiteX3" fmla="*/ 515559 w 1648257"/>
              <a:gd name="connsiteY3" fmla="*/ 161672 h 933197"/>
              <a:gd name="connsiteX4" fmla="*/ 534609 w 1648257"/>
              <a:gd name="connsiteY4" fmla="*/ 190247 h 933197"/>
              <a:gd name="connsiteX5" fmla="*/ 563184 w 1648257"/>
              <a:gd name="connsiteY5" fmla="*/ 218822 h 933197"/>
              <a:gd name="connsiteX6" fmla="*/ 629859 w 1648257"/>
              <a:gd name="connsiteY6" fmla="*/ 295022 h 933197"/>
              <a:gd name="connsiteX7" fmla="*/ 648909 w 1648257"/>
              <a:gd name="connsiteY7" fmla="*/ 323597 h 933197"/>
              <a:gd name="connsiteX8" fmla="*/ 677484 w 1648257"/>
              <a:gd name="connsiteY8" fmla="*/ 333122 h 933197"/>
              <a:gd name="connsiteX9" fmla="*/ 706059 w 1648257"/>
              <a:gd name="connsiteY9" fmla="*/ 352172 h 933197"/>
              <a:gd name="connsiteX10" fmla="*/ 734634 w 1648257"/>
              <a:gd name="connsiteY10" fmla="*/ 333122 h 933197"/>
              <a:gd name="connsiteX11" fmla="*/ 763209 w 1648257"/>
              <a:gd name="connsiteY11" fmla="*/ 275972 h 933197"/>
              <a:gd name="connsiteX12" fmla="*/ 753684 w 1648257"/>
              <a:gd name="connsiteY12" fmla="*/ 247397 h 933197"/>
              <a:gd name="connsiteX13" fmla="*/ 696534 w 1648257"/>
              <a:gd name="connsiteY13" fmla="*/ 228347 h 933197"/>
              <a:gd name="connsiteX14" fmla="*/ 725109 w 1648257"/>
              <a:gd name="connsiteY14" fmla="*/ 209297 h 933197"/>
              <a:gd name="connsiteX15" fmla="*/ 753684 w 1648257"/>
              <a:gd name="connsiteY15" fmla="*/ 199772 h 933197"/>
              <a:gd name="connsiteX16" fmla="*/ 796547 w 1648257"/>
              <a:gd name="connsiteY16" fmla="*/ 128335 h 933197"/>
              <a:gd name="connsiteX17" fmla="*/ 848934 w 1648257"/>
              <a:gd name="connsiteY17" fmla="*/ 109285 h 933197"/>
              <a:gd name="connsiteX18" fmla="*/ 944184 w 1648257"/>
              <a:gd name="connsiteY18" fmla="*/ 123572 h 933197"/>
              <a:gd name="connsiteX19" fmla="*/ 972759 w 1648257"/>
              <a:gd name="connsiteY19" fmla="*/ 175960 h 933197"/>
              <a:gd name="connsiteX20" fmla="*/ 991809 w 1648257"/>
              <a:gd name="connsiteY20" fmla="*/ 218822 h 933197"/>
              <a:gd name="connsiteX21" fmla="*/ 982284 w 1648257"/>
              <a:gd name="connsiteY21" fmla="*/ 247397 h 933197"/>
              <a:gd name="connsiteX22" fmla="*/ 991809 w 1648257"/>
              <a:gd name="connsiteY22" fmla="*/ 304547 h 933197"/>
              <a:gd name="connsiteX23" fmla="*/ 1001334 w 1648257"/>
              <a:gd name="connsiteY23" fmla="*/ 333122 h 933197"/>
              <a:gd name="connsiteX24" fmla="*/ 1029909 w 1648257"/>
              <a:gd name="connsiteY24" fmla="*/ 342647 h 933197"/>
              <a:gd name="connsiteX25" fmla="*/ 1068009 w 1648257"/>
              <a:gd name="connsiteY25" fmla="*/ 295022 h 933197"/>
              <a:gd name="connsiteX26" fmla="*/ 1115634 w 1648257"/>
              <a:gd name="connsiteY26" fmla="*/ 247397 h 933197"/>
              <a:gd name="connsiteX27" fmla="*/ 1182309 w 1648257"/>
              <a:gd name="connsiteY27" fmla="*/ 171197 h 933197"/>
              <a:gd name="connsiteX28" fmla="*/ 1229934 w 1648257"/>
              <a:gd name="connsiteY28" fmla="*/ 123572 h 933197"/>
              <a:gd name="connsiteX29" fmla="*/ 1248984 w 1648257"/>
              <a:gd name="connsiteY29" fmla="*/ 94997 h 933197"/>
              <a:gd name="connsiteX30" fmla="*/ 1277559 w 1648257"/>
              <a:gd name="connsiteY30" fmla="*/ 66422 h 933197"/>
              <a:gd name="connsiteX31" fmla="*/ 1315659 w 1648257"/>
              <a:gd name="connsiteY31" fmla="*/ 9272 h 933197"/>
              <a:gd name="connsiteX32" fmla="*/ 1644272 w 1648257"/>
              <a:gd name="connsiteY32" fmla="*/ 71184 h 933197"/>
              <a:gd name="connsiteX33" fmla="*/ 1496634 w 1648257"/>
              <a:gd name="connsiteY33" fmla="*/ 104522 h 933197"/>
              <a:gd name="connsiteX34" fmla="*/ 1477584 w 1648257"/>
              <a:gd name="connsiteY34" fmla="*/ 190247 h 933197"/>
              <a:gd name="connsiteX35" fmla="*/ 1458534 w 1648257"/>
              <a:gd name="connsiteY35" fmla="*/ 295022 h 933197"/>
              <a:gd name="connsiteX36" fmla="*/ 1449009 w 1648257"/>
              <a:gd name="connsiteY36" fmla="*/ 323597 h 933197"/>
              <a:gd name="connsiteX37" fmla="*/ 1439484 w 1648257"/>
              <a:gd name="connsiteY37" fmla="*/ 371222 h 933197"/>
              <a:gd name="connsiteX38" fmla="*/ 1420434 w 1648257"/>
              <a:gd name="connsiteY38" fmla="*/ 428372 h 933197"/>
              <a:gd name="connsiteX39" fmla="*/ 1410909 w 1648257"/>
              <a:gd name="connsiteY39" fmla="*/ 466472 h 933197"/>
              <a:gd name="connsiteX40" fmla="*/ 1377572 w 1648257"/>
              <a:gd name="connsiteY40" fmla="*/ 509335 h 933197"/>
              <a:gd name="connsiteX41" fmla="*/ 1334709 w 1648257"/>
              <a:gd name="connsiteY41" fmla="*/ 571247 h 933197"/>
              <a:gd name="connsiteX42" fmla="*/ 1248984 w 1648257"/>
              <a:gd name="connsiteY42" fmla="*/ 752222 h 933197"/>
              <a:gd name="connsiteX43" fmla="*/ 1201359 w 1648257"/>
              <a:gd name="connsiteY43" fmla="*/ 799847 h 933197"/>
              <a:gd name="connsiteX44" fmla="*/ 1153734 w 1648257"/>
              <a:gd name="connsiteY44" fmla="*/ 847472 h 933197"/>
              <a:gd name="connsiteX45" fmla="*/ 1106109 w 1648257"/>
              <a:gd name="connsiteY45" fmla="*/ 809372 h 933197"/>
              <a:gd name="connsiteX46" fmla="*/ 1077534 w 1648257"/>
              <a:gd name="connsiteY46" fmla="*/ 790322 h 933197"/>
              <a:gd name="connsiteX47" fmla="*/ 1048959 w 1648257"/>
              <a:gd name="connsiteY47" fmla="*/ 761747 h 933197"/>
              <a:gd name="connsiteX48" fmla="*/ 991809 w 1648257"/>
              <a:gd name="connsiteY48" fmla="*/ 733172 h 933197"/>
              <a:gd name="connsiteX49" fmla="*/ 1058484 w 1648257"/>
              <a:gd name="connsiteY49" fmla="*/ 899860 h 933197"/>
              <a:gd name="connsiteX50" fmla="*/ 734634 w 1648257"/>
              <a:gd name="connsiteY50" fmla="*/ 933197 h 933197"/>
              <a:gd name="connsiteX51" fmla="*/ 706059 w 1648257"/>
              <a:gd name="connsiteY51" fmla="*/ 895097 h 933197"/>
              <a:gd name="connsiteX52" fmla="*/ 734634 w 1648257"/>
              <a:gd name="connsiteY52" fmla="*/ 818897 h 933197"/>
              <a:gd name="connsiteX53" fmla="*/ 782259 w 1648257"/>
              <a:gd name="connsiteY53" fmla="*/ 752222 h 933197"/>
              <a:gd name="connsiteX54" fmla="*/ 791784 w 1648257"/>
              <a:gd name="connsiteY54" fmla="*/ 723647 h 933197"/>
              <a:gd name="connsiteX55" fmla="*/ 763209 w 1648257"/>
              <a:gd name="connsiteY55" fmla="*/ 733172 h 933197"/>
              <a:gd name="connsiteX56" fmla="*/ 706059 w 1648257"/>
              <a:gd name="connsiteY56" fmla="*/ 761747 h 933197"/>
              <a:gd name="connsiteX57" fmla="*/ 687009 w 1648257"/>
              <a:gd name="connsiteY57" fmla="*/ 790322 h 933197"/>
              <a:gd name="connsiteX58" fmla="*/ 658434 w 1648257"/>
              <a:gd name="connsiteY58" fmla="*/ 799847 h 933197"/>
              <a:gd name="connsiteX59" fmla="*/ 629859 w 1648257"/>
              <a:gd name="connsiteY59" fmla="*/ 818897 h 933197"/>
              <a:gd name="connsiteX60" fmla="*/ 582234 w 1648257"/>
              <a:gd name="connsiteY60" fmla="*/ 809372 h 933197"/>
              <a:gd name="connsiteX61" fmla="*/ 544134 w 1648257"/>
              <a:gd name="connsiteY61" fmla="*/ 752222 h 933197"/>
              <a:gd name="connsiteX62" fmla="*/ 515559 w 1648257"/>
              <a:gd name="connsiteY62" fmla="*/ 695072 h 933197"/>
              <a:gd name="connsiteX63" fmla="*/ 496509 w 1648257"/>
              <a:gd name="connsiteY63" fmla="*/ 666497 h 933197"/>
              <a:gd name="connsiteX64" fmla="*/ 486984 w 1648257"/>
              <a:gd name="connsiteY64" fmla="*/ 637922 h 933197"/>
              <a:gd name="connsiteX65" fmla="*/ 296484 w 1648257"/>
              <a:gd name="connsiteY65" fmla="*/ 428372 h 933197"/>
              <a:gd name="connsiteX66" fmla="*/ 1209 w 1648257"/>
              <a:gd name="connsiteY66" fmla="*/ 33084 h 933197"/>
              <a:gd name="connsiteX67" fmla="*/ 196471 w 1648257"/>
              <a:gd name="connsiteY67" fmla="*/ 23559 h 933197"/>
              <a:gd name="connsiteX68" fmla="*/ 310772 w 1648257"/>
              <a:gd name="connsiteY68" fmla="*/ 42610 h 933197"/>
              <a:gd name="connsiteX0" fmla="*/ 301247 w 1649766"/>
              <a:gd name="connsiteY0" fmla="*/ 37848 h 933197"/>
              <a:gd name="connsiteX1" fmla="*/ 415547 w 1649766"/>
              <a:gd name="connsiteY1" fmla="*/ 90234 h 933197"/>
              <a:gd name="connsiteX2" fmla="*/ 477459 w 1649766"/>
              <a:gd name="connsiteY2" fmla="*/ 137859 h 933197"/>
              <a:gd name="connsiteX3" fmla="*/ 515559 w 1649766"/>
              <a:gd name="connsiteY3" fmla="*/ 161672 h 933197"/>
              <a:gd name="connsiteX4" fmla="*/ 534609 w 1649766"/>
              <a:gd name="connsiteY4" fmla="*/ 190247 h 933197"/>
              <a:gd name="connsiteX5" fmla="*/ 563184 w 1649766"/>
              <a:gd name="connsiteY5" fmla="*/ 218822 h 933197"/>
              <a:gd name="connsiteX6" fmla="*/ 629859 w 1649766"/>
              <a:gd name="connsiteY6" fmla="*/ 295022 h 933197"/>
              <a:gd name="connsiteX7" fmla="*/ 648909 w 1649766"/>
              <a:gd name="connsiteY7" fmla="*/ 323597 h 933197"/>
              <a:gd name="connsiteX8" fmla="*/ 677484 w 1649766"/>
              <a:gd name="connsiteY8" fmla="*/ 333122 h 933197"/>
              <a:gd name="connsiteX9" fmla="*/ 706059 w 1649766"/>
              <a:gd name="connsiteY9" fmla="*/ 352172 h 933197"/>
              <a:gd name="connsiteX10" fmla="*/ 734634 w 1649766"/>
              <a:gd name="connsiteY10" fmla="*/ 333122 h 933197"/>
              <a:gd name="connsiteX11" fmla="*/ 763209 w 1649766"/>
              <a:gd name="connsiteY11" fmla="*/ 275972 h 933197"/>
              <a:gd name="connsiteX12" fmla="*/ 753684 w 1649766"/>
              <a:gd name="connsiteY12" fmla="*/ 247397 h 933197"/>
              <a:gd name="connsiteX13" fmla="*/ 696534 w 1649766"/>
              <a:gd name="connsiteY13" fmla="*/ 228347 h 933197"/>
              <a:gd name="connsiteX14" fmla="*/ 725109 w 1649766"/>
              <a:gd name="connsiteY14" fmla="*/ 209297 h 933197"/>
              <a:gd name="connsiteX15" fmla="*/ 753684 w 1649766"/>
              <a:gd name="connsiteY15" fmla="*/ 199772 h 933197"/>
              <a:gd name="connsiteX16" fmla="*/ 796547 w 1649766"/>
              <a:gd name="connsiteY16" fmla="*/ 128335 h 933197"/>
              <a:gd name="connsiteX17" fmla="*/ 848934 w 1649766"/>
              <a:gd name="connsiteY17" fmla="*/ 109285 h 933197"/>
              <a:gd name="connsiteX18" fmla="*/ 944184 w 1649766"/>
              <a:gd name="connsiteY18" fmla="*/ 123572 h 933197"/>
              <a:gd name="connsiteX19" fmla="*/ 972759 w 1649766"/>
              <a:gd name="connsiteY19" fmla="*/ 175960 h 933197"/>
              <a:gd name="connsiteX20" fmla="*/ 991809 w 1649766"/>
              <a:gd name="connsiteY20" fmla="*/ 218822 h 933197"/>
              <a:gd name="connsiteX21" fmla="*/ 982284 w 1649766"/>
              <a:gd name="connsiteY21" fmla="*/ 247397 h 933197"/>
              <a:gd name="connsiteX22" fmla="*/ 991809 w 1649766"/>
              <a:gd name="connsiteY22" fmla="*/ 304547 h 933197"/>
              <a:gd name="connsiteX23" fmla="*/ 1001334 w 1649766"/>
              <a:gd name="connsiteY23" fmla="*/ 333122 h 933197"/>
              <a:gd name="connsiteX24" fmla="*/ 1029909 w 1649766"/>
              <a:gd name="connsiteY24" fmla="*/ 342647 h 933197"/>
              <a:gd name="connsiteX25" fmla="*/ 1068009 w 1649766"/>
              <a:gd name="connsiteY25" fmla="*/ 295022 h 933197"/>
              <a:gd name="connsiteX26" fmla="*/ 1115634 w 1649766"/>
              <a:gd name="connsiteY26" fmla="*/ 247397 h 933197"/>
              <a:gd name="connsiteX27" fmla="*/ 1182309 w 1649766"/>
              <a:gd name="connsiteY27" fmla="*/ 171197 h 933197"/>
              <a:gd name="connsiteX28" fmla="*/ 1229934 w 1649766"/>
              <a:gd name="connsiteY28" fmla="*/ 123572 h 933197"/>
              <a:gd name="connsiteX29" fmla="*/ 1248984 w 1649766"/>
              <a:gd name="connsiteY29" fmla="*/ 94997 h 933197"/>
              <a:gd name="connsiteX30" fmla="*/ 1277559 w 1649766"/>
              <a:gd name="connsiteY30" fmla="*/ 66422 h 933197"/>
              <a:gd name="connsiteX31" fmla="*/ 1644272 w 1649766"/>
              <a:gd name="connsiteY31" fmla="*/ 71184 h 933197"/>
              <a:gd name="connsiteX32" fmla="*/ 1496634 w 1649766"/>
              <a:gd name="connsiteY32" fmla="*/ 104522 h 933197"/>
              <a:gd name="connsiteX33" fmla="*/ 1477584 w 1649766"/>
              <a:gd name="connsiteY33" fmla="*/ 190247 h 933197"/>
              <a:gd name="connsiteX34" fmla="*/ 1458534 w 1649766"/>
              <a:gd name="connsiteY34" fmla="*/ 295022 h 933197"/>
              <a:gd name="connsiteX35" fmla="*/ 1449009 w 1649766"/>
              <a:gd name="connsiteY35" fmla="*/ 323597 h 933197"/>
              <a:gd name="connsiteX36" fmla="*/ 1439484 w 1649766"/>
              <a:gd name="connsiteY36" fmla="*/ 371222 h 933197"/>
              <a:gd name="connsiteX37" fmla="*/ 1420434 w 1649766"/>
              <a:gd name="connsiteY37" fmla="*/ 428372 h 933197"/>
              <a:gd name="connsiteX38" fmla="*/ 1410909 w 1649766"/>
              <a:gd name="connsiteY38" fmla="*/ 466472 h 933197"/>
              <a:gd name="connsiteX39" fmla="*/ 1377572 w 1649766"/>
              <a:gd name="connsiteY39" fmla="*/ 509335 h 933197"/>
              <a:gd name="connsiteX40" fmla="*/ 1334709 w 1649766"/>
              <a:gd name="connsiteY40" fmla="*/ 571247 h 933197"/>
              <a:gd name="connsiteX41" fmla="*/ 1248984 w 1649766"/>
              <a:gd name="connsiteY41" fmla="*/ 752222 h 933197"/>
              <a:gd name="connsiteX42" fmla="*/ 1201359 w 1649766"/>
              <a:gd name="connsiteY42" fmla="*/ 799847 h 933197"/>
              <a:gd name="connsiteX43" fmla="*/ 1153734 w 1649766"/>
              <a:gd name="connsiteY43" fmla="*/ 847472 h 933197"/>
              <a:gd name="connsiteX44" fmla="*/ 1106109 w 1649766"/>
              <a:gd name="connsiteY44" fmla="*/ 809372 h 933197"/>
              <a:gd name="connsiteX45" fmla="*/ 1077534 w 1649766"/>
              <a:gd name="connsiteY45" fmla="*/ 790322 h 933197"/>
              <a:gd name="connsiteX46" fmla="*/ 1048959 w 1649766"/>
              <a:gd name="connsiteY46" fmla="*/ 761747 h 933197"/>
              <a:gd name="connsiteX47" fmla="*/ 991809 w 1649766"/>
              <a:gd name="connsiteY47" fmla="*/ 733172 h 933197"/>
              <a:gd name="connsiteX48" fmla="*/ 1058484 w 1649766"/>
              <a:gd name="connsiteY48" fmla="*/ 899860 h 933197"/>
              <a:gd name="connsiteX49" fmla="*/ 734634 w 1649766"/>
              <a:gd name="connsiteY49" fmla="*/ 933197 h 933197"/>
              <a:gd name="connsiteX50" fmla="*/ 706059 w 1649766"/>
              <a:gd name="connsiteY50" fmla="*/ 895097 h 933197"/>
              <a:gd name="connsiteX51" fmla="*/ 734634 w 1649766"/>
              <a:gd name="connsiteY51" fmla="*/ 818897 h 933197"/>
              <a:gd name="connsiteX52" fmla="*/ 782259 w 1649766"/>
              <a:gd name="connsiteY52" fmla="*/ 752222 h 933197"/>
              <a:gd name="connsiteX53" fmla="*/ 791784 w 1649766"/>
              <a:gd name="connsiteY53" fmla="*/ 723647 h 933197"/>
              <a:gd name="connsiteX54" fmla="*/ 763209 w 1649766"/>
              <a:gd name="connsiteY54" fmla="*/ 733172 h 933197"/>
              <a:gd name="connsiteX55" fmla="*/ 706059 w 1649766"/>
              <a:gd name="connsiteY55" fmla="*/ 761747 h 933197"/>
              <a:gd name="connsiteX56" fmla="*/ 687009 w 1649766"/>
              <a:gd name="connsiteY56" fmla="*/ 790322 h 933197"/>
              <a:gd name="connsiteX57" fmla="*/ 658434 w 1649766"/>
              <a:gd name="connsiteY57" fmla="*/ 799847 h 933197"/>
              <a:gd name="connsiteX58" fmla="*/ 629859 w 1649766"/>
              <a:gd name="connsiteY58" fmla="*/ 818897 h 933197"/>
              <a:gd name="connsiteX59" fmla="*/ 582234 w 1649766"/>
              <a:gd name="connsiteY59" fmla="*/ 809372 h 933197"/>
              <a:gd name="connsiteX60" fmla="*/ 544134 w 1649766"/>
              <a:gd name="connsiteY60" fmla="*/ 752222 h 933197"/>
              <a:gd name="connsiteX61" fmla="*/ 515559 w 1649766"/>
              <a:gd name="connsiteY61" fmla="*/ 695072 h 933197"/>
              <a:gd name="connsiteX62" fmla="*/ 496509 w 1649766"/>
              <a:gd name="connsiteY62" fmla="*/ 666497 h 933197"/>
              <a:gd name="connsiteX63" fmla="*/ 486984 w 1649766"/>
              <a:gd name="connsiteY63" fmla="*/ 637922 h 933197"/>
              <a:gd name="connsiteX64" fmla="*/ 296484 w 1649766"/>
              <a:gd name="connsiteY64" fmla="*/ 428372 h 933197"/>
              <a:gd name="connsiteX65" fmla="*/ 1209 w 1649766"/>
              <a:gd name="connsiteY65" fmla="*/ 33084 h 933197"/>
              <a:gd name="connsiteX66" fmla="*/ 196471 w 1649766"/>
              <a:gd name="connsiteY66" fmla="*/ 23559 h 933197"/>
              <a:gd name="connsiteX67" fmla="*/ 310772 w 1649766"/>
              <a:gd name="connsiteY67" fmla="*/ 42610 h 933197"/>
              <a:gd name="connsiteX0" fmla="*/ 301247 w 1650995"/>
              <a:gd name="connsiteY0" fmla="*/ 37848 h 933197"/>
              <a:gd name="connsiteX1" fmla="*/ 415547 w 1650995"/>
              <a:gd name="connsiteY1" fmla="*/ 90234 h 933197"/>
              <a:gd name="connsiteX2" fmla="*/ 477459 w 1650995"/>
              <a:gd name="connsiteY2" fmla="*/ 137859 h 933197"/>
              <a:gd name="connsiteX3" fmla="*/ 515559 w 1650995"/>
              <a:gd name="connsiteY3" fmla="*/ 161672 h 933197"/>
              <a:gd name="connsiteX4" fmla="*/ 534609 w 1650995"/>
              <a:gd name="connsiteY4" fmla="*/ 190247 h 933197"/>
              <a:gd name="connsiteX5" fmla="*/ 563184 w 1650995"/>
              <a:gd name="connsiteY5" fmla="*/ 218822 h 933197"/>
              <a:gd name="connsiteX6" fmla="*/ 629859 w 1650995"/>
              <a:gd name="connsiteY6" fmla="*/ 295022 h 933197"/>
              <a:gd name="connsiteX7" fmla="*/ 648909 w 1650995"/>
              <a:gd name="connsiteY7" fmla="*/ 323597 h 933197"/>
              <a:gd name="connsiteX8" fmla="*/ 677484 w 1650995"/>
              <a:gd name="connsiteY8" fmla="*/ 333122 h 933197"/>
              <a:gd name="connsiteX9" fmla="*/ 706059 w 1650995"/>
              <a:gd name="connsiteY9" fmla="*/ 352172 h 933197"/>
              <a:gd name="connsiteX10" fmla="*/ 734634 w 1650995"/>
              <a:gd name="connsiteY10" fmla="*/ 333122 h 933197"/>
              <a:gd name="connsiteX11" fmla="*/ 763209 w 1650995"/>
              <a:gd name="connsiteY11" fmla="*/ 275972 h 933197"/>
              <a:gd name="connsiteX12" fmla="*/ 753684 w 1650995"/>
              <a:gd name="connsiteY12" fmla="*/ 247397 h 933197"/>
              <a:gd name="connsiteX13" fmla="*/ 696534 w 1650995"/>
              <a:gd name="connsiteY13" fmla="*/ 228347 h 933197"/>
              <a:gd name="connsiteX14" fmla="*/ 725109 w 1650995"/>
              <a:gd name="connsiteY14" fmla="*/ 209297 h 933197"/>
              <a:gd name="connsiteX15" fmla="*/ 753684 w 1650995"/>
              <a:gd name="connsiteY15" fmla="*/ 199772 h 933197"/>
              <a:gd name="connsiteX16" fmla="*/ 796547 w 1650995"/>
              <a:gd name="connsiteY16" fmla="*/ 128335 h 933197"/>
              <a:gd name="connsiteX17" fmla="*/ 848934 w 1650995"/>
              <a:gd name="connsiteY17" fmla="*/ 109285 h 933197"/>
              <a:gd name="connsiteX18" fmla="*/ 944184 w 1650995"/>
              <a:gd name="connsiteY18" fmla="*/ 123572 h 933197"/>
              <a:gd name="connsiteX19" fmla="*/ 972759 w 1650995"/>
              <a:gd name="connsiteY19" fmla="*/ 175960 h 933197"/>
              <a:gd name="connsiteX20" fmla="*/ 991809 w 1650995"/>
              <a:gd name="connsiteY20" fmla="*/ 218822 h 933197"/>
              <a:gd name="connsiteX21" fmla="*/ 982284 w 1650995"/>
              <a:gd name="connsiteY21" fmla="*/ 247397 h 933197"/>
              <a:gd name="connsiteX22" fmla="*/ 991809 w 1650995"/>
              <a:gd name="connsiteY22" fmla="*/ 304547 h 933197"/>
              <a:gd name="connsiteX23" fmla="*/ 1001334 w 1650995"/>
              <a:gd name="connsiteY23" fmla="*/ 333122 h 933197"/>
              <a:gd name="connsiteX24" fmla="*/ 1029909 w 1650995"/>
              <a:gd name="connsiteY24" fmla="*/ 342647 h 933197"/>
              <a:gd name="connsiteX25" fmla="*/ 1068009 w 1650995"/>
              <a:gd name="connsiteY25" fmla="*/ 295022 h 933197"/>
              <a:gd name="connsiteX26" fmla="*/ 1115634 w 1650995"/>
              <a:gd name="connsiteY26" fmla="*/ 247397 h 933197"/>
              <a:gd name="connsiteX27" fmla="*/ 1182309 w 1650995"/>
              <a:gd name="connsiteY27" fmla="*/ 171197 h 933197"/>
              <a:gd name="connsiteX28" fmla="*/ 1229934 w 1650995"/>
              <a:gd name="connsiteY28" fmla="*/ 123572 h 933197"/>
              <a:gd name="connsiteX29" fmla="*/ 1248984 w 1650995"/>
              <a:gd name="connsiteY29" fmla="*/ 94997 h 933197"/>
              <a:gd name="connsiteX30" fmla="*/ 1644272 w 1650995"/>
              <a:gd name="connsiteY30" fmla="*/ 71184 h 933197"/>
              <a:gd name="connsiteX31" fmla="*/ 1496634 w 1650995"/>
              <a:gd name="connsiteY31" fmla="*/ 104522 h 933197"/>
              <a:gd name="connsiteX32" fmla="*/ 1477584 w 1650995"/>
              <a:gd name="connsiteY32" fmla="*/ 190247 h 933197"/>
              <a:gd name="connsiteX33" fmla="*/ 1458534 w 1650995"/>
              <a:gd name="connsiteY33" fmla="*/ 295022 h 933197"/>
              <a:gd name="connsiteX34" fmla="*/ 1449009 w 1650995"/>
              <a:gd name="connsiteY34" fmla="*/ 323597 h 933197"/>
              <a:gd name="connsiteX35" fmla="*/ 1439484 w 1650995"/>
              <a:gd name="connsiteY35" fmla="*/ 371222 h 933197"/>
              <a:gd name="connsiteX36" fmla="*/ 1420434 w 1650995"/>
              <a:gd name="connsiteY36" fmla="*/ 428372 h 933197"/>
              <a:gd name="connsiteX37" fmla="*/ 1410909 w 1650995"/>
              <a:gd name="connsiteY37" fmla="*/ 466472 h 933197"/>
              <a:gd name="connsiteX38" fmla="*/ 1377572 w 1650995"/>
              <a:gd name="connsiteY38" fmla="*/ 509335 h 933197"/>
              <a:gd name="connsiteX39" fmla="*/ 1334709 w 1650995"/>
              <a:gd name="connsiteY39" fmla="*/ 571247 h 933197"/>
              <a:gd name="connsiteX40" fmla="*/ 1248984 w 1650995"/>
              <a:gd name="connsiteY40" fmla="*/ 752222 h 933197"/>
              <a:gd name="connsiteX41" fmla="*/ 1201359 w 1650995"/>
              <a:gd name="connsiteY41" fmla="*/ 799847 h 933197"/>
              <a:gd name="connsiteX42" fmla="*/ 1153734 w 1650995"/>
              <a:gd name="connsiteY42" fmla="*/ 847472 h 933197"/>
              <a:gd name="connsiteX43" fmla="*/ 1106109 w 1650995"/>
              <a:gd name="connsiteY43" fmla="*/ 809372 h 933197"/>
              <a:gd name="connsiteX44" fmla="*/ 1077534 w 1650995"/>
              <a:gd name="connsiteY44" fmla="*/ 790322 h 933197"/>
              <a:gd name="connsiteX45" fmla="*/ 1048959 w 1650995"/>
              <a:gd name="connsiteY45" fmla="*/ 761747 h 933197"/>
              <a:gd name="connsiteX46" fmla="*/ 991809 w 1650995"/>
              <a:gd name="connsiteY46" fmla="*/ 733172 h 933197"/>
              <a:gd name="connsiteX47" fmla="*/ 1058484 w 1650995"/>
              <a:gd name="connsiteY47" fmla="*/ 899860 h 933197"/>
              <a:gd name="connsiteX48" fmla="*/ 734634 w 1650995"/>
              <a:gd name="connsiteY48" fmla="*/ 933197 h 933197"/>
              <a:gd name="connsiteX49" fmla="*/ 706059 w 1650995"/>
              <a:gd name="connsiteY49" fmla="*/ 895097 h 933197"/>
              <a:gd name="connsiteX50" fmla="*/ 734634 w 1650995"/>
              <a:gd name="connsiteY50" fmla="*/ 818897 h 933197"/>
              <a:gd name="connsiteX51" fmla="*/ 782259 w 1650995"/>
              <a:gd name="connsiteY51" fmla="*/ 752222 h 933197"/>
              <a:gd name="connsiteX52" fmla="*/ 791784 w 1650995"/>
              <a:gd name="connsiteY52" fmla="*/ 723647 h 933197"/>
              <a:gd name="connsiteX53" fmla="*/ 763209 w 1650995"/>
              <a:gd name="connsiteY53" fmla="*/ 733172 h 933197"/>
              <a:gd name="connsiteX54" fmla="*/ 706059 w 1650995"/>
              <a:gd name="connsiteY54" fmla="*/ 761747 h 933197"/>
              <a:gd name="connsiteX55" fmla="*/ 687009 w 1650995"/>
              <a:gd name="connsiteY55" fmla="*/ 790322 h 933197"/>
              <a:gd name="connsiteX56" fmla="*/ 658434 w 1650995"/>
              <a:gd name="connsiteY56" fmla="*/ 799847 h 933197"/>
              <a:gd name="connsiteX57" fmla="*/ 629859 w 1650995"/>
              <a:gd name="connsiteY57" fmla="*/ 818897 h 933197"/>
              <a:gd name="connsiteX58" fmla="*/ 582234 w 1650995"/>
              <a:gd name="connsiteY58" fmla="*/ 809372 h 933197"/>
              <a:gd name="connsiteX59" fmla="*/ 544134 w 1650995"/>
              <a:gd name="connsiteY59" fmla="*/ 752222 h 933197"/>
              <a:gd name="connsiteX60" fmla="*/ 515559 w 1650995"/>
              <a:gd name="connsiteY60" fmla="*/ 695072 h 933197"/>
              <a:gd name="connsiteX61" fmla="*/ 496509 w 1650995"/>
              <a:gd name="connsiteY61" fmla="*/ 666497 h 933197"/>
              <a:gd name="connsiteX62" fmla="*/ 486984 w 1650995"/>
              <a:gd name="connsiteY62" fmla="*/ 637922 h 933197"/>
              <a:gd name="connsiteX63" fmla="*/ 296484 w 1650995"/>
              <a:gd name="connsiteY63" fmla="*/ 428372 h 933197"/>
              <a:gd name="connsiteX64" fmla="*/ 1209 w 1650995"/>
              <a:gd name="connsiteY64" fmla="*/ 33084 h 933197"/>
              <a:gd name="connsiteX65" fmla="*/ 196471 w 1650995"/>
              <a:gd name="connsiteY65" fmla="*/ 23559 h 933197"/>
              <a:gd name="connsiteX66" fmla="*/ 310772 w 1650995"/>
              <a:gd name="connsiteY66" fmla="*/ 42610 h 933197"/>
              <a:gd name="connsiteX0" fmla="*/ 301247 w 1654699"/>
              <a:gd name="connsiteY0" fmla="*/ 37848 h 933197"/>
              <a:gd name="connsiteX1" fmla="*/ 415547 w 1654699"/>
              <a:gd name="connsiteY1" fmla="*/ 90234 h 933197"/>
              <a:gd name="connsiteX2" fmla="*/ 477459 w 1654699"/>
              <a:gd name="connsiteY2" fmla="*/ 137859 h 933197"/>
              <a:gd name="connsiteX3" fmla="*/ 515559 w 1654699"/>
              <a:gd name="connsiteY3" fmla="*/ 161672 h 933197"/>
              <a:gd name="connsiteX4" fmla="*/ 534609 w 1654699"/>
              <a:gd name="connsiteY4" fmla="*/ 190247 h 933197"/>
              <a:gd name="connsiteX5" fmla="*/ 563184 w 1654699"/>
              <a:gd name="connsiteY5" fmla="*/ 218822 h 933197"/>
              <a:gd name="connsiteX6" fmla="*/ 629859 w 1654699"/>
              <a:gd name="connsiteY6" fmla="*/ 295022 h 933197"/>
              <a:gd name="connsiteX7" fmla="*/ 648909 w 1654699"/>
              <a:gd name="connsiteY7" fmla="*/ 323597 h 933197"/>
              <a:gd name="connsiteX8" fmla="*/ 677484 w 1654699"/>
              <a:gd name="connsiteY8" fmla="*/ 333122 h 933197"/>
              <a:gd name="connsiteX9" fmla="*/ 706059 w 1654699"/>
              <a:gd name="connsiteY9" fmla="*/ 352172 h 933197"/>
              <a:gd name="connsiteX10" fmla="*/ 734634 w 1654699"/>
              <a:gd name="connsiteY10" fmla="*/ 333122 h 933197"/>
              <a:gd name="connsiteX11" fmla="*/ 763209 w 1654699"/>
              <a:gd name="connsiteY11" fmla="*/ 275972 h 933197"/>
              <a:gd name="connsiteX12" fmla="*/ 753684 w 1654699"/>
              <a:gd name="connsiteY12" fmla="*/ 247397 h 933197"/>
              <a:gd name="connsiteX13" fmla="*/ 696534 w 1654699"/>
              <a:gd name="connsiteY13" fmla="*/ 228347 h 933197"/>
              <a:gd name="connsiteX14" fmla="*/ 725109 w 1654699"/>
              <a:gd name="connsiteY14" fmla="*/ 209297 h 933197"/>
              <a:gd name="connsiteX15" fmla="*/ 753684 w 1654699"/>
              <a:gd name="connsiteY15" fmla="*/ 199772 h 933197"/>
              <a:gd name="connsiteX16" fmla="*/ 796547 w 1654699"/>
              <a:gd name="connsiteY16" fmla="*/ 128335 h 933197"/>
              <a:gd name="connsiteX17" fmla="*/ 848934 w 1654699"/>
              <a:gd name="connsiteY17" fmla="*/ 109285 h 933197"/>
              <a:gd name="connsiteX18" fmla="*/ 944184 w 1654699"/>
              <a:gd name="connsiteY18" fmla="*/ 123572 h 933197"/>
              <a:gd name="connsiteX19" fmla="*/ 972759 w 1654699"/>
              <a:gd name="connsiteY19" fmla="*/ 175960 h 933197"/>
              <a:gd name="connsiteX20" fmla="*/ 991809 w 1654699"/>
              <a:gd name="connsiteY20" fmla="*/ 218822 h 933197"/>
              <a:gd name="connsiteX21" fmla="*/ 982284 w 1654699"/>
              <a:gd name="connsiteY21" fmla="*/ 247397 h 933197"/>
              <a:gd name="connsiteX22" fmla="*/ 991809 w 1654699"/>
              <a:gd name="connsiteY22" fmla="*/ 304547 h 933197"/>
              <a:gd name="connsiteX23" fmla="*/ 1001334 w 1654699"/>
              <a:gd name="connsiteY23" fmla="*/ 333122 h 933197"/>
              <a:gd name="connsiteX24" fmla="*/ 1029909 w 1654699"/>
              <a:gd name="connsiteY24" fmla="*/ 342647 h 933197"/>
              <a:gd name="connsiteX25" fmla="*/ 1068009 w 1654699"/>
              <a:gd name="connsiteY25" fmla="*/ 295022 h 933197"/>
              <a:gd name="connsiteX26" fmla="*/ 1115634 w 1654699"/>
              <a:gd name="connsiteY26" fmla="*/ 247397 h 933197"/>
              <a:gd name="connsiteX27" fmla="*/ 1182309 w 1654699"/>
              <a:gd name="connsiteY27" fmla="*/ 171197 h 933197"/>
              <a:gd name="connsiteX28" fmla="*/ 1229934 w 1654699"/>
              <a:gd name="connsiteY28" fmla="*/ 123572 h 933197"/>
              <a:gd name="connsiteX29" fmla="*/ 1248984 w 1654699"/>
              <a:gd name="connsiteY29" fmla="*/ 94997 h 933197"/>
              <a:gd name="connsiteX30" fmla="*/ 1644272 w 1654699"/>
              <a:gd name="connsiteY30" fmla="*/ 71184 h 933197"/>
              <a:gd name="connsiteX31" fmla="*/ 1534734 w 1654699"/>
              <a:gd name="connsiteY31" fmla="*/ 247397 h 933197"/>
              <a:gd name="connsiteX32" fmla="*/ 1477584 w 1654699"/>
              <a:gd name="connsiteY32" fmla="*/ 190247 h 933197"/>
              <a:gd name="connsiteX33" fmla="*/ 1458534 w 1654699"/>
              <a:gd name="connsiteY33" fmla="*/ 295022 h 933197"/>
              <a:gd name="connsiteX34" fmla="*/ 1449009 w 1654699"/>
              <a:gd name="connsiteY34" fmla="*/ 323597 h 933197"/>
              <a:gd name="connsiteX35" fmla="*/ 1439484 w 1654699"/>
              <a:gd name="connsiteY35" fmla="*/ 371222 h 933197"/>
              <a:gd name="connsiteX36" fmla="*/ 1420434 w 1654699"/>
              <a:gd name="connsiteY36" fmla="*/ 428372 h 933197"/>
              <a:gd name="connsiteX37" fmla="*/ 1410909 w 1654699"/>
              <a:gd name="connsiteY37" fmla="*/ 466472 h 933197"/>
              <a:gd name="connsiteX38" fmla="*/ 1377572 w 1654699"/>
              <a:gd name="connsiteY38" fmla="*/ 509335 h 933197"/>
              <a:gd name="connsiteX39" fmla="*/ 1334709 w 1654699"/>
              <a:gd name="connsiteY39" fmla="*/ 571247 h 933197"/>
              <a:gd name="connsiteX40" fmla="*/ 1248984 w 1654699"/>
              <a:gd name="connsiteY40" fmla="*/ 752222 h 933197"/>
              <a:gd name="connsiteX41" fmla="*/ 1201359 w 1654699"/>
              <a:gd name="connsiteY41" fmla="*/ 799847 h 933197"/>
              <a:gd name="connsiteX42" fmla="*/ 1153734 w 1654699"/>
              <a:gd name="connsiteY42" fmla="*/ 847472 h 933197"/>
              <a:gd name="connsiteX43" fmla="*/ 1106109 w 1654699"/>
              <a:gd name="connsiteY43" fmla="*/ 809372 h 933197"/>
              <a:gd name="connsiteX44" fmla="*/ 1077534 w 1654699"/>
              <a:gd name="connsiteY44" fmla="*/ 790322 h 933197"/>
              <a:gd name="connsiteX45" fmla="*/ 1048959 w 1654699"/>
              <a:gd name="connsiteY45" fmla="*/ 761747 h 933197"/>
              <a:gd name="connsiteX46" fmla="*/ 991809 w 1654699"/>
              <a:gd name="connsiteY46" fmla="*/ 733172 h 933197"/>
              <a:gd name="connsiteX47" fmla="*/ 1058484 w 1654699"/>
              <a:gd name="connsiteY47" fmla="*/ 899860 h 933197"/>
              <a:gd name="connsiteX48" fmla="*/ 734634 w 1654699"/>
              <a:gd name="connsiteY48" fmla="*/ 933197 h 933197"/>
              <a:gd name="connsiteX49" fmla="*/ 706059 w 1654699"/>
              <a:gd name="connsiteY49" fmla="*/ 895097 h 933197"/>
              <a:gd name="connsiteX50" fmla="*/ 734634 w 1654699"/>
              <a:gd name="connsiteY50" fmla="*/ 818897 h 933197"/>
              <a:gd name="connsiteX51" fmla="*/ 782259 w 1654699"/>
              <a:gd name="connsiteY51" fmla="*/ 752222 h 933197"/>
              <a:gd name="connsiteX52" fmla="*/ 791784 w 1654699"/>
              <a:gd name="connsiteY52" fmla="*/ 723647 h 933197"/>
              <a:gd name="connsiteX53" fmla="*/ 763209 w 1654699"/>
              <a:gd name="connsiteY53" fmla="*/ 733172 h 933197"/>
              <a:gd name="connsiteX54" fmla="*/ 706059 w 1654699"/>
              <a:gd name="connsiteY54" fmla="*/ 761747 h 933197"/>
              <a:gd name="connsiteX55" fmla="*/ 687009 w 1654699"/>
              <a:gd name="connsiteY55" fmla="*/ 790322 h 933197"/>
              <a:gd name="connsiteX56" fmla="*/ 658434 w 1654699"/>
              <a:gd name="connsiteY56" fmla="*/ 799847 h 933197"/>
              <a:gd name="connsiteX57" fmla="*/ 629859 w 1654699"/>
              <a:gd name="connsiteY57" fmla="*/ 818897 h 933197"/>
              <a:gd name="connsiteX58" fmla="*/ 582234 w 1654699"/>
              <a:gd name="connsiteY58" fmla="*/ 809372 h 933197"/>
              <a:gd name="connsiteX59" fmla="*/ 544134 w 1654699"/>
              <a:gd name="connsiteY59" fmla="*/ 752222 h 933197"/>
              <a:gd name="connsiteX60" fmla="*/ 515559 w 1654699"/>
              <a:gd name="connsiteY60" fmla="*/ 695072 h 933197"/>
              <a:gd name="connsiteX61" fmla="*/ 496509 w 1654699"/>
              <a:gd name="connsiteY61" fmla="*/ 666497 h 933197"/>
              <a:gd name="connsiteX62" fmla="*/ 486984 w 1654699"/>
              <a:gd name="connsiteY62" fmla="*/ 637922 h 933197"/>
              <a:gd name="connsiteX63" fmla="*/ 296484 w 1654699"/>
              <a:gd name="connsiteY63" fmla="*/ 428372 h 933197"/>
              <a:gd name="connsiteX64" fmla="*/ 1209 w 1654699"/>
              <a:gd name="connsiteY64" fmla="*/ 33084 h 933197"/>
              <a:gd name="connsiteX65" fmla="*/ 196471 w 1654699"/>
              <a:gd name="connsiteY65" fmla="*/ 23559 h 933197"/>
              <a:gd name="connsiteX66" fmla="*/ 310772 w 1654699"/>
              <a:gd name="connsiteY66" fmla="*/ 42610 h 933197"/>
              <a:gd name="connsiteX0" fmla="*/ 301247 w 1654794"/>
              <a:gd name="connsiteY0" fmla="*/ 37848 h 933197"/>
              <a:gd name="connsiteX1" fmla="*/ 415547 w 1654794"/>
              <a:gd name="connsiteY1" fmla="*/ 90234 h 933197"/>
              <a:gd name="connsiteX2" fmla="*/ 477459 w 1654794"/>
              <a:gd name="connsiteY2" fmla="*/ 137859 h 933197"/>
              <a:gd name="connsiteX3" fmla="*/ 515559 w 1654794"/>
              <a:gd name="connsiteY3" fmla="*/ 161672 h 933197"/>
              <a:gd name="connsiteX4" fmla="*/ 534609 w 1654794"/>
              <a:gd name="connsiteY4" fmla="*/ 190247 h 933197"/>
              <a:gd name="connsiteX5" fmla="*/ 563184 w 1654794"/>
              <a:gd name="connsiteY5" fmla="*/ 218822 h 933197"/>
              <a:gd name="connsiteX6" fmla="*/ 629859 w 1654794"/>
              <a:gd name="connsiteY6" fmla="*/ 295022 h 933197"/>
              <a:gd name="connsiteX7" fmla="*/ 648909 w 1654794"/>
              <a:gd name="connsiteY7" fmla="*/ 323597 h 933197"/>
              <a:gd name="connsiteX8" fmla="*/ 677484 w 1654794"/>
              <a:gd name="connsiteY8" fmla="*/ 333122 h 933197"/>
              <a:gd name="connsiteX9" fmla="*/ 706059 w 1654794"/>
              <a:gd name="connsiteY9" fmla="*/ 352172 h 933197"/>
              <a:gd name="connsiteX10" fmla="*/ 734634 w 1654794"/>
              <a:gd name="connsiteY10" fmla="*/ 333122 h 933197"/>
              <a:gd name="connsiteX11" fmla="*/ 763209 w 1654794"/>
              <a:gd name="connsiteY11" fmla="*/ 275972 h 933197"/>
              <a:gd name="connsiteX12" fmla="*/ 753684 w 1654794"/>
              <a:gd name="connsiteY12" fmla="*/ 247397 h 933197"/>
              <a:gd name="connsiteX13" fmla="*/ 696534 w 1654794"/>
              <a:gd name="connsiteY13" fmla="*/ 228347 h 933197"/>
              <a:gd name="connsiteX14" fmla="*/ 725109 w 1654794"/>
              <a:gd name="connsiteY14" fmla="*/ 209297 h 933197"/>
              <a:gd name="connsiteX15" fmla="*/ 753684 w 1654794"/>
              <a:gd name="connsiteY15" fmla="*/ 199772 h 933197"/>
              <a:gd name="connsiteX16" fmla="*/ 796547 w 1654794"/>
              <a:gd name="connsiteY16" fmla="*/ 128335 h 933197"/>
              <a:gd name="connsiteX17" fmla="*/ 848934 w 1654794"/>
              <a:gd name="connsiteY17" fmla="*/ 109285 h 933197"/>
              <a:gd name="connsiteX18" fmla="*/ 944184 w 1654794"/>
              <a:gd name="connsiteY18" fmla="*/ 123572 h 933197"/>
              <a:gd name="connsiteX19" fmla="*/ 972759 w 1654794"/>
              <a:gd name="connsiteY19" fmla="*/ 175960 h 933197"/>
              <a:gd name="connsiteX20" fmla="*/ 991809 w 1654794"/>
              <a:gd name="connsiteY20" fmla="*/ 218822 h 933197"/>
              <a:gd name="connsiteX21" fmla="*/ 982284 w 1654794"/>
              <a:gd name="connsiteY21" fmla="*/ 247397 h 933197"/>
              <a:gd name="connsiteX22" fmla="*/ 991809 w 1654794"/>
              <a:gd name="connsiteY22" fmla="*/ 304547 h 933197"/>
              <a:gd name="connsiteX23" fmla="*/ 1001334 w 1654794"/>
              <a:gd name="connsiteY23" fmla="*/ 333122 h 933197"/>
              <a:gd name="connsiteX24" fmla="*/ 1029909 w 1654794"/>
              <a:gd name="connsiteY24" fmla="*/ 342647 h 933197"/>
              <a:gd name="connsiteX25" fmla="*/ 1068009 w 1654794"/>
              <a:gd name="connsiteY25" fmla="*/ 295022 h 933197"/>
              <a:gd name="connsiteX26" fmla="*/ 1115634 w 1654794"/>
              <a:gd name="connsiteY26" fmla="*/ 247397 h 933197"/>
              <a:gd name="connsiteX27" fmla="*/ 1182309 w 1654794"/>
              <a:gd name="connsiteY27" fmla="*/ 171197 h 933197"/>
              <a:gd name="connsiteX28" fmla="*/ 1229934 w 1654794"/>
              <a:gd name="connsiteY28" fmla="*/ 123572 h 933197"/>
              <a:gd name="connsiteX29" fmla="*/ 1248984 w 1654794"/>
              <a:gd name="connsiteY29" fmla="*/ 94997 h 933197"/>
              <a:gd name="connsiteX30" fmla="*/ 1644272 w 1654794"/>
              <a:gd name="connsiteY30" fmla="*/ 71184 h 933197"/>
              <a:gd name="connsiteX31" fmla="*/ 1534734 w 1654794"/>
              <a:gd name="connsiteY31" fmla="*/ 247397 h 933197"/>
              <a:gd name="connsiteX32" fmla="*/ 1468059 w 1654794"/>
              <a:gd name="connsiteY32" fmla="*/ 356934 h 933197"/>
              <a:gd name="connsiteX33" fmla="*/ 1458534 w 1654794"/>
              <a:gd name="connsiteY33" fmla="*/ 295022 h 933197"/>
              <a:gd name="connsiteX34" fmla="*/ 1449009 w 1654794"/>
              <a:gd name="connsiteY34" fmla="*/ 323597 h 933197"/>
              <a:gd name="connsiteX35" fmla="*/ 1439484 w 1654794"/>
              <a:gd name="connsiteY35" fmla="*/ 371222 h 933197"/>
              <a:gd name="connsiteX36" fmla="*/ 1420434 w 1654794"/>
              <a:gd name="connsiteY36" fmla="*/ 428372 h 933197"/>
              <a:gd name="connsiteX37" fmla="*/ 1410909 w 1654794"/>
              <a:gd name="connsiteY37" fmla="*/ 466472 h 933197"/>
              <a:gd name="connsiteX38" fmla="*/ 1377572 w 1654794"/>
              <a:gd name="connsiteY38" fmla="*/ 509335 h 933197"/>
              <a:gd name="connsiteX39" fmla="*/ 1334709 w 1654794"/>
              <a:gd name="connsiteY39" fmla="*/ 571247 h 933197"/>
              <a:gd name="connsiteX40" fmla="*/ 1248984 w 1654794"/>
              <a:gd name="connsiteY40" fmla="*/ 752222 h 933197"/>
              <a:gd name="connsiteX41" fmla="*/ 1201359 w 1654794"/>
              <a:gd name="connsiteY41" fmla="*/ 799847 h 933197"/>
              <a:gd name="connsiteX42" fmla="*/ 1153734 w 1654794"/>
              <a:gd name="connsiteY42" fmla="*/ 847472 h 933197"/>
              <a:gd name="connsiteX43" fmla="*/ 1106109 w 1654794"/>
              <a:gd name="connsiteY43" fmla="*/ 809372 h 933197"/>
              <a:gd name="connsiteX44" fmla="*/ 1077534 w 1654794"/>
              <a:gd name="connsiteY44" fmla="*/ 790322 h 933197"/>
              <a:gd name="connsiteX45" fmla="*/ 1048959 w 1654794"/>
              <a:gd name="connsiteY45" fmla="*/ 761747 h 933197"/>
              <a:gd name="connsiteX46" fmla="*/ 991809 w 1654794"/>
              <a:gd name="connsiteY46" fmla="*/ 733172 h 933197"/>
              <a:gd name="connsiteX47" fmla="*/ 1058484 w 1654794"/>
              <a:gd name="connsiteY47" fmla="*/ 899860 h 933197"/>
              <a:gd name="connsiteX48" fmla="*/ 734634 w 1654794"/>
              <a:gd name="connsiteY48" fmla="*/ 933197 h 933197"/>
              <a:gd name="connsiteX49" fmla="*/ 706059 w 1654794"/>
              <a:gd name="connsiteY49" fmla="*/ 895097 h 933197"/>
              <a:gd name="connsiteX50" fmla="*/ 734634 w 1654794"/>
              <a:gd name="connsiteY50" fmla="*/ 818897 h 933197"/>
              <a:gd name="connsiteX51" fmla="*/ 782259 w 1654794"/>
              <a:gd name="connsiteY51" fmla="*/ 752222 h 933197"/>
              <a:gd name="connsiteX52" fmla="*/ 791784 w 1654794"/>
              <a:gd name="connsiteY52" fmla="*/ 723647 h 933197"/>
              <a:gd name="connsiteX53" fmla="*/ 763209 w 1654794"/>
              <a:gd name="connsiteY53" fmla="*/ 733172 h 933197"/>
              <a:gd name="connsiteX54" fmla="*/ 706059 w 1654794"/>
              <a:gd name="connsiteY54" fmla="*/ 761747 h 933197"/>
              <a:gd name="connsiteX55" fmla="*/ 687009 w 1654794"/>
              <a:gd name="connsiteY55" fmla="*/ 790322 h 933197"/>
              <a:gd name="connsiteX56" fmla="*/ 658434 w 1654794"/>
              <a:gd name="connsiteY56" fmla="*/ 799847 h 933197"/>
              <a:gd name="connsiteX57" fmla="*/ 629859 w 1654794"/>
              <a:gd name="connsiteY57" fmla="*/ 818897 h 933197"/>
              <a:gd name="connsiteX58" fmla="*/ 582234 w 1654794"/>
              <a:gd name="connsiteY58" fmla="*/ 809372 h 933197"/>
              <a:gd name="connsiteX59" fmla="*/ 544134 w 1654794"/>
              <a:gd name="connsiteY59" fmla="*/ 752222 h 933197"/>
              <a:gd name="connsiteX60" fmla="*/ 515559 w 1654794"/>
              <a:gd name="connsiteY60" fmla="*/ 695072 h 933197"/>
              <a:gd name="connsiteX61" fmla="*/ 496509 w 1654794"/>
              <a:gd name="connsiteY61" fmla="*/ 666497 h 933197"/>
              <a:gd name="connsiteX62" fmla="*/ 486984 w 1654794"/>
              <a:gd name="connsiteY62" fmla="*/ 637922 h 933197"/>
              <a:gd name="connsiteX63" fmla="*/ 296484 w 1654794"/>
              <a:gd name="connsiteY63" fmla="*/ 428372 h 933197"/>
              <a:gd name="connsiteX64" fmla="*/ 1209 w 1654794"/>
              <a:gd name="connsiteY64" fmla="*/ 33084 h 933197"/>
              <a:gd name="connsiteX65" fmla="*/ 196471 w 1654794"/>
              <a:gd name="connsiteY65" fmla="*/ 23559 h 933197"/>
              <a:gd name="connsiteX66" fmla="*/ 310772 w 1654794"/>
              <a:gd name="connsiteY66" fmla="*/ 42610 h 933197"/>
              <a:gd name="connsiteX0" fmla="*/ 301247 w 1654794"/>
              <a:gd name="connsiteY0" fmla="*/ 37848 h 933197"/>
              <a:gd name="connsiteX1" fmla="*/ 415547 w 1654794"/>
              <a:gd name="connsiteY1" fmla="*/ 90234 h 933197"/>
              <a:gd name="connsiteX2" fmla="*/ 477459 w 1654794"/>
              <a:gd name="connsiteY2" fmla="*/ 137859 h 933197"/>
              <a:gd name="connsiteX3" fmla="*/ 515559 w 1654794"/>
              <a:gd name="connsiteY3" fmla="*/ 161672 h 933197"/>
              <a:gd name="connsiteX4" fmla="*/ 534609 w 1654794"/>
              <a:gd name="connsiteY4" fmla="*/ 190247 h 933197"/>
              <a:gd name="connsiteX5" fmla="*/ 563184 w 1654794"/>
              <a:gd name="connsiteY5" fmla="*/ 218822 h 933197"/>
              <a:gd name="connsiteX6" fmla="*/ 629859 w 1654794"/>
              <a:gd name="connsiteY6" fmla="*/ 295022 h 933197"/>
              <a:gd name="connsiteX7" fmla="*/ 648909 w 1654794"/>
              <a:gd name="connsiteY7" fmla="*/ 323597 h 933197"/>
              <a:gd name="connsiteX8" fmla="*/ 677484 w 1654794"/>
              <a:gd name="connsiteY8" fmla="*/ 333122 h 933197"/>
              <a:gd name="connsiteX9" fmla="*/ 706059 w 1654794"/>
              <a:gd name="connsiteY9" fmla="*/ 352172 h 933197"/>
              <a:gd name="connsiteX10" fmla="*/ 734634 w 1654794"/>
              <a:gd name="connsiteY10" fmla="*/ 333122 h 933197"/>
              <a:gd name="connsiteX11" fmla="*/ 763209 w 1654794"/>
              <a:gd name="connsiteY11" fmla="*/ 275972 h 933197"/>
              <a:gd name="connsiteX12" fmla="*/ 753684 w 1654794"/>
              <a:gd name="connsiteY12" fmla="*/ 247397 h 933197"/>
              <a:gd name="connsiteX13" fmla="*/ 696534 w 1654794"/>
              <a:gd name="connsiteY13" fmla="*/ 228347 h 933197"/>
              <a:gd name="connsiteX14" fmla="*/ 725109 w 1654794"/>
              <a:gd name="connsiteY14" fmla="*/ 209297 h 933197"/>
              <a:gd name="connsiteX15" fmla="*/ 753684 w 1654794"/>
              <a:gd name="connsiteY15" fmla="*/ 199772 h 933197"/>
              <a:gd name="connsiteX16" fmla="*/ 796547 w 1654794"/>
              <a:gd name="connsiteY16" fmla="*/ 128335 h 933197"/>
              <a:gd name="connsiteX17" fmla="*/ 848934 w 1654794"/>
              <a:gd name="connsiteY17" fmla="*/ 109285 h 933197"/>
              <a:gd name="connsiteX18" fmla="*/ 944184 w 1654794"/>
              <a:gd name="connsiteY18" fmla="*/ 123572 h 933197"/>
              <a:gd name="connsiteX19" fmla="*/ 972759 w 1654794"/>
              <a:gd name="connsiteY19" fmla="*/ 175960 h 933197"/>
              <a:gd name="connsiteX20" fmla="*/ 991809 w 1654794"/>
              <a:gd name="connsiteY20" fmla="*/ 218822 h 933197"/>
              <a:gd name="connsiteX21" fmla="*/ 982284 w 1654794"/>
              <a:gd name="connsiteY21" fmla="*/ 247397 h 933197"/>
              <a:gd name="connsiteX22" fmla="*/ 991809 w 1654794"/>
              <a:gd name="connsiteY22" fmla="*/ 304547 h 933197"/>
              <a:gd name="connsiteX23" fmla="*/ 1001334 w 1654794"/>
              <a:gd name="connsiteY23" fmla="*/ 333122 h 933197"/>
              <a:gd name="connsiteX24" fmla="*/ 1029909 w 1654794"/>
              <a:gd name="connsiteY24" fmla="*/ 342647 h 933197"/>
              <a:gd name="connsiteX25" fmla="*/ 1068009 w 1654794"/>
              <a:gd name="connsiteY25" fmla="*/ 295022 h 933197"/>
              <a:gd name="connsiteX26" fmla="*/ 1115634 w 1654794"/>
              <a:gd name="connsiteY26" fmla="*/ 247397 h 933197"/>
              <a:gd name="connsiteX27" fmla="*/ 1182309 w 1654794"/>
              <a:gd name="connsiteY27" fmla="*/ 171197 h 933197"/>
              <a:gd name="connsiteX28" fmla="*/ 1229934 w 1654794"/>
              <a:gd name="connsiteY28" fmla="*/ 123572 h 933197"/>
              <a:gd name="connsiteX29" fmla="*/ 1248984 w 1654794"/>
              <a:gd name="connsiteY29" fmla="*/ 94997 h 933197"/>
              <a:gd name="connsiteX30" fmla="*/ 1644272 w 1654794"/>
              <a:gd name="connsiteY30" fmla="*/ 71184 h 933197"/>
              <a:gd name="connsiteX31" fmla="*/ 1534734 w 1654794"/>
              <a:gd name="connsiteY31" fmla="*/ 247397 h 933197"/>
              <a:gd name="connsiteX32" fmla="*/ 1468059 w 1654794"/>
              <a:gd name="connsiteY32" fmla="*/ 356934 h 933197"/>
              <a:gd name="connsiteX33" fmla="*/ 1458534 w 1654794"/>
              <a:gd name="connsiteY33" fmla="*/ 295022 h 933197"/>
              <a:gd name="connsiteX34" fmla="*/ 1439484 w 1654794"/>
              <a:gd name="connsiteY34" fmla="*/ 371222 h 933197"/>
              <a:gd name="connsiteX35" fmla="*/ 1420434 w 1654794"/>
              <a:gd name="connsiteY35" fmla="*/ 428372 h 933197"/>
              <a:gd name="connsiteX36" fmla="*/ 1410909 w 1654794"/>
              <a:gd name="connsiteY36" fmla="*/ 466472 h 933197"/>
              <a:gd name="connsiteX37" fmla="*/ 1377572 w 1654794"/>
              <a:gd name="connsiteY37" fmla="*/ 509335 h 933197"/>
              <a:gd name="connsiteX38" fmla="*/ 1334709 w 1654794"/>
              <a:gd name="connsiteY38" fmla="*/ 571247 h 933197"/>
              <a:gd name="connsiteX39" fmla="*/ 1248984 w 1654794"/>
              <a:gd name="connsiteY39" fmla="*/ 752222 h 933197"/>
              <a:gd name="connsiteX40" fmla="*/ 1201359 w 1654794"/>
              <a:gd name="connsiteY40" fmla="*/ 799847 h 933197"/>
              <a:gd name="connsiteX41" fmla="*/ 1153734 w 1654794"/>
              <a:gd name="connsiteY41" fmla="*/ 847472 h 933197"/>
              <a:gd name="connsiteX42" fmla="*/ 1106109 w 1654794"/>
              <a:gd name="connsiteY42" fmla="*/ 809372 h 933197"/>
              <a:gd name="connsiteX43" fmla="*/ 1077534 w 1654794"/>
              <a:gd name="connsiteY43" fmla="*/ 790322 h 933197"/>
              <a:gd name="connsiteX44" fmla="*/ 1048959 w 1654794"/>
              <a:gd name="connsiteY44" fmla="*/ 761747 h 933197"/>
              <a:gd name="connsiteX45" fmla="*/ 991809 w 1654794"/>
              <a:gd name="connsiteY45" fmla="*/ 733172 h 933197"/>
              <a:gd name="connsiteX46" fmla="*/ 1058484 w 1654794"/>
              <a:gd name="connsiteY46" fmla="*/ 899860 h 933197"/>
              <a:gd name="connsiteX47" fmla="*/ 734634 w 1654794"/>
              <a:gd name="connsiteY47" fmla="*/ 933197 h 933197"/>
              <a:gd name="connsiteX48" fmla="*/ 706059 w 1654794"/>
              <a:gd name="connsiteY48" fmla="*/ 895097 h 933197"/>
              <a:gd name="connsiteX49" fmla="*/ 734634 w 1654794"/>
              <a:gd name="connsiteY49" fmla="*/ 818897 h 933197"/>
              <a:gd name="connsiteX50" fmla="*/ 782259 w 1654794"/>
              <a:gd name="connsiteY50" fmla="*/ 752222 h 933197"/>
              <a:gd name="connsiteX51" fmla="*/ 791784 w 1654794"/>
              <a:gd name="connsiteY51" fmla="*/ 723647 h 933197"/>
              <a:gd name="connsiteX52" fmla="*/ 763209 w 1654794"/>
              <a:gd name="connsiteY52" fmla="*/ 733172 h 933197"/>
              <a:gd name="connsiteX53" fmla="*/ 706059 w 1654794"/>
              <a:gd name="connsiteY53" fmla="*/ 761747 h 933197"/>
              <a:gd name="connsiteX54" fmla="*/ 687009 w 1654794"/>
              <a:gd name="connsiteY54" fmla="*/ 790322 h 933197"/>
              <a:gd name="connsiteX55" fmla="*/ 658434 w 1654794"/>
              <a:gd name="connsiteY55" fmla="*/ 799847 h 933197"/>
              <a:gd name="connsiteX56" fmla="*/ 629859 w 1654794"/>
              <a:gd name="connsiteY56" fmla="*/ 818897 h 933197"/>
              <a:gd name="connsiteX57" fmla="*/ 582234 w 1654794"/>
              <a:gd name="connsiteY57" fmla="*/ 809372 h 933197"/>
              <a:gd name="connsiteX58" fmla="*/ 544134 w 1654794"/>
              <a:gd name="connsiteY58" fmla="*/ 752222 h 933197"/>
              <a:gd name="connsiteX59" fmla="*/ 515559 w 1654794"/>
              <a:gd name="connsiteY59" fmla="*/ 695072 h 933197"/>
              <a:gd name="connsiteX60" fmla="*/ 496509 w 1654794"/>
              <a:gd name="connsiteY60" fmla="*/ 666497 h 933197"/>
              <a:gd name="connsiteX61" fmla="*/ 486984 w 1654794"/>
              <a:gd name="connsiteY61" fmla="*/ 637922 h 933197"/>
              <a:gd name="connsiteX62" fmla="*/ 296484 w 1654794"/>
              <a:gd name="connsiteY62" fmla="*/ 428372 h 933197"/>
              <a:gd name="connsiteX63" fmla="*/ 1209 w 1654794"/>
              <a:gd name="connsiteY63" fmla="*/ 33084 h 933197"/>
              <a:gd name="connsiteX64" fmla="*/ 196471 w 1654794"/>
              <a:gd name="connsiteY64" fmla="*/ 23559 h 933197"/>
              <a:gd name="connsiteX65" fmla="*/ 310772 w 1654794"/>
              <a:gd name="connsiteY65" fmla="*/ 42610 h 933197"/>
              <a:gd name="connsiteX0" fmla="*/ 301247 w 1654794"/>
              <a:gd name="connsiteY0" fmla="*/ 37848 h 933197"/>
              <a:gd name="connsiteX1" fmla="*/ 415547 w 1654794"/>
              <a:gd name="connsiteY1" fmla="*/ 90234 h 933197"/>
              <a:gd name="connsiteX2" fmla="*/ 477459 w 1654794"/>
              <a:gd name="connsiteY2" fmla="*/ 137859 h 933197"/>
              <a:gd name="connsiteX3" fmla="*/ 515559 w 1654794"/>
              <a:gd name="connsiteY3" fmla="*/ 161672 h 933197"/>
              <a:gd name="connsiteX4" fmla="*/ 534609 w 1654794"/>
              <a:gd name="connsiteY4" fmla="*/ 190247 h 933197"/>
              <a:gd name="connsiteX5" fmla="*/ 563184 w 1654794"/>
              <a:gd name="connsiteY5" fmla="*/ 218822 h 933197"/>
              <a:gd name="connsiteX6" fmla="*/ 629859 w 1654794"/>
              <a:gd name="connsiteY6" fmla="*/ 295022 h 933197"/>
              <a:gd name="connsiteX7" fmla="*/ 648909 w 1654794"/>
              <a:gd name="connsiteY7" fmla="*/ 323597 h 933197"/>
              <a:gd name="connsiteX8" fmla="*/ 677484 w 1654794"/>
              <a:gd name="connsiteY8" fmla="*/ 333122 h 933197"/>
              <a:gd name="connsiteX9" fmla="*/ 706059 w 1654794"/>
              <a:gd name="connsiteY9" fmla="*/ 352172 h 933197"/>
              <a:gd name="connsiteX10" fmla="*/ 734634 w 1654794"/>
              <a:gd name="connsiteY10" fmla="*/ 333122 h 933197"/>
              <a:gd name="connsiteX11" fmla="*/ 763209 w 1654794"/>
              <a:gd name="connsiteY11" fmla="*/ 275972 h 933197"/>
              <a:gd name="connsiteX12" fmla="*/ 753684 w 1654794"/>
              <a:gd name="connsiteY12" fmla="*/ 247397 h 933197"/>
              <a:gd name="connsiteX13" fmla="*/ 696534 w 1654794"/>
              <a:gd name="connsiteY13" fmla="*/ 228347 h 933197"/>
              <a:gd name="connsiteX14" fmla="*/ 725109 w 1654794"/>
              <a:gd name="connsiteY14" fmla="*/ 209297 h 933197"/>
              <a:gd name="connsiteX15" fmla="*/ 753684 w 1654794"/>
              <a:gd name="connsiteY15" fmla="*/ 199772 h 933197"/>
              <a:gd name="connsiteX16" fmla="*/ 796547 w 1654794"/>
              <a:gd name="connsiteY16" fmla="*/ 128335 h 933197"/>
              <a:gd name="connsiteX17" fmla="*/ 848934 w 1654794"/>
              <a:gd name="connsiteY17" fmla="*/ 109285 h 933197"/>
              <a:gd name="connsiteX18" fmla="*/ 944184 w 1654794"/>
              <a:gd name="connsiteY18" fmla="*/ 123572 h 933197"/>
              <a:gd name="connsiteX19" fmla="*/ 972759 w 1654794"/>
              <a:gd name="connsiteY19" fmla="*/ 175960 h 933197"/>
              <a:gd name="connsiteX20" fmla="*/ 991809 w 1654794"/>
              <a:gd name="connsiteY20" fmla="*/ 218822 h 933197"/>
              <a:gd name="connsiteX21" fmla="*/ 982284 w 1654794"/>
              <a:gd name="connsiteY21" fmla="*/ 247397 h 933197"/>
              <a:gd name="connsiteX22" fmla="*/ 991809 w 1654794"/>
              <a:gd name="connsiteY22" fmla="*/ 304547 h 933197"/>
              <a:gd name="connsiteX23" fmla="*/ 1001334 w 1654794"/>
              <a:gd name="connsiteY23" fmla="*/ 333122 h 933197"/>
              <a:gd name="connsiteX24" fmla="*/ 1029909 w 1654794"/>
              <a:gd name="connsiteY24" fmla="*/ 342647 h 933197"/>
              <a:gd name="connsiteX25" fmla="*/ 1068009 w 1654794"/>
              <a:gd name="connsiteY25" fmla="*/ 295022 h 933197"/>
              <a:gd name="connsiteX26" fmla="*/ 1115634 w 1654794"/>
              <a:gd name="connsiteY26" fmla="*/ 247397 h 933197"/>
              <a:gd name="connsiteX27" fmla="*/ 1182309 w 1654794"/>
              <a:gd name="connsiteY27" fmla="*/ 171197 h 933197"/>
              <a:gd name="connsiteX28" fmla="*/ 1229934 w 1654794"/>
              <a:gd name="connsiteY28" fmla="*/ 123572 h 933197"/>
              <a:gd name="connsiteX29" fmla="*/ 1248984 w 1654794"/>
              <a:gd name="connsiteY29" fmla="*/ 94997 h 933197"/>
              <a:gd name="connsiteX30" fmla="*/ 1644272 w 1654794"/>
              <a:gd name="connsiteY30" fmla="*/ 71184 h 933197"/>
              <a:gd name="connsiteX31" fmla="*/ 1534734 w 1654794"/>
              <a:gd name="connsiteY31" fmla="*/ 247397 h 933197"/>
              <a:gd name="connsiteX32" fmla="*/ 1468059 w 1654794"/>
              <a:gd name="connsiteY32" fmla="*/ 356934 h 933197"/>
              <a:gd name="connsiteX33" fmla="*/ 1439484 w 1654794"/>
              <a:gd name="connsiteY33" fmla="*/ 371222 h 933197"/>
              <a:gd name="connsiteX34" fmla="*/ 1420434 w 1654794"/>
              <a:gd name="connsiteY34" fmla="*/ 428372 h 933197"/>
              <a:gd name="connsiteX35" fmla="*/ 1410909 w 1654794"/>
              <a:gd name="connsiteY35" fmla="*/ 466472 h 933197"/>
              <a:gd name="connsiteX36" fmla="*/ 1377572 w 1654794"/>
              <a:gd name="connsiteY36" fmla="*/ 509335 h 933197"/>
              <a:gd name="connsiteX37" fmla="*/ 1334709 w 1654794"/>
              <a:gd name="connsiteY37" fmla="*/ 571247 h 933197"/>
              <a:gd name="connsiteX38" fmla="*/ 1248984 w 1654794"/>
              <a:gd name="connsiteY38" fmla="*/ 752222 h 933197"/>
              <a:gd name="connsiteX39" fmla="*/ 1201359 w 1654794"/>
              <a:gd name="connsiteY39" fmla="*/ 799847 h 933197"/>
              <a:gd name="connsiteX40" fmla="*/ 1153734 w 1654794"/>
              <a:gd name="connsiteY40" fmla="*/ 847472 h 933197"/>
              <a:gd name="connsiteX41" fmla="*/ 1106109 w 1654794"/>
              <a:gd name="connsiteY41" fmla="*/ 809372 h 933197"/>
              <a:gd name="connsiteX42" fmla="*/ 1077534 w 1654794"/>
              <a:gd name="connsiteY42" fmla="*/ 790322 h 933197"/>
              <a:gd name="connsiteX43" fmla="*/ 1048959 w 1654794"/>
              <a:gd name="connsiteY43" fmla="*/ 761747 h 933197"/>
              <a:gd name="connsiteX44" fmla="*/ 991809 w 1654794"/>
              <a:gd name="connsiteY44" fmla="*/ 733172 h 933197"/>
              <a:gd name="connsiteX45" fmla="*/ 1058484 w 1654794"/>
              <a:gd name="connsiteY45" fmla="*/ 899860 h 933197"/>
              <a:gd name="connsiteX46" fmla="*/ 734634 w 1654794"/>
              <a:gd name="connsiteY46" fmla="*/ 933197 h 933197"/>
              <a:gd name="connsiteX47" fmla="*/ 706059 w 1654794"/>
              <a:gd name="connsiteY47" fmla="*/ 895097 h 933197"/>
              <a:gd name="connsiteX48" fmla="*/ 734634 w 1654794"/>
              <a:gd name="connsiteY48" fmla="*/ 818897 h 933197"/>
              <a:gd name="connsiteX49" fmla="*/ 782259 w 1654794"/>
              <a:gd name="connsiteY49" fmla="*/ 752222 h 933197"/>
              <a:gd name="connsiteX50" fmla="*/ 791784 w 1654794"/>
              <a:gd name="connsiteY50" fmla="*/ 723647 h 933197"/>
              <a:gd name="connsiteX51" fmla="*/ 763209 w 1654794"/>
              <a:gd name="connsiteY51" fmla="*/ 733172 h 933197"/>
              <a:gd name="connsiteX52" fmla="*/ 706059 w 1654794"/>
              <a:gd name="connsiteY52" fmla="*/ 761747 h 933197"/>
              <a:gd name="connsiteX53" fmla="*/ 687009 w 1654794"/>
              <a:gd name="connsiteY53" fmla="*/ 790322 h 933197"/>
              <a:gd name="connsiteX54" fmla="*/ 658434 w 1654794"/>
              <a:gd name="connsiteY54" fmla="*/ 799847 h 933197"/>
              <a:gd name="connsiteX55" fmla="*/ 629859 w 1654794"/>
              <a:gd name="connsiteY55" fmla="*/ 818897 h 933197"/>
              <a:gd name="connsiteX56" fmla="*/ 582234 w 1654794"/>
              <a:gd name="connsiteY56" fmla="*/ 809372 h 933197"/>
              <a:gd name="connsiteX57" fmla="*/ 544134 w 1654794"/>
              <a:gd name="connsiteY57" fmla="*/ 752222 h 933197"/>
              <a:gd name="connsiteX58" fmla="*/ 515559 w 1654794"/>
              <a:gd name="connsiteY58" fmla="*/ 695072 h 933197"/>
              <a:gd name="connsiteX59" fmla="*/ 496509 w 1654794"/>
              <a:gd name="connsiteY59" fmla="*/ 666497 h 933197"/>
              <a:gd name="connsiteX60" fmla="*/ 486984 w 1654794"/>
              <a:gd name="connsiteY60" fmla="*/ 637922 h 933197"/>
              <a:gd name="connsiteX61" fmla="*/ 296484 w 1654794"/>
              <a:gd name="connsiteY61" fmla="*/ 428372 h 933197"/>
              <a:gd name="connsiteX62" fmla="*/ 1209 w 1654794"/>
              <a:gd name="connsiteY62" fmla="*/ 33084 h 933197"/>
              <a:gd name="connsiteX63" fmla="*/ 196471 w 1654794"/>
              <a:gd name="connsiteY63" fmla="*/ 23559 h 933197"/>
              <a:gd name="connsiteX64" fmla="*/ 310772 w 1654794"/>
              <a:gd name="connsiteY64" fmla="*/ 42610 h 933197"/>
              <a:gd name="connsiteX0" fmla="*/ 301247 w 1654794"/>
              <a:gd name="connsiteY0" fmla="*/ 37848 h 933197"/>
              <a:gd name="connsiteX1" fmla="*/ 415547 w 1654794"/>
              <a:gd name="connsiteY1" fmla="*/ 90234 h 933197"/>
              <a:gd name="connsiteX2" fmla="*/ 477459 w 1654794"/>
              <a:gd name="connsiteY2" fmla="*/ 137859 h 933197"/>
              <a:gd name="connsiteX3" fmla="*/ 515559 w 1654794"/>
              <a:gd name="connsiteY3" fmla="*/ 161672 h 933197"/>
              <a:gd name="connsiteX4" fmla="*/ 534609 w 1654794"/>
              <a:gd name="connsiteY4" fmla="*/ 190247 h 933197"/>
              <a:gd name="connsiteX5" fmla="*/ 563184 w 1654794"/>
              <a:gd name="connsiteY5" fmla="*/ 218822 h 933197"/>
              <a:gd name="connsiteX6" fmla="*/ 629859 w 1654794"/>
              <a:gd name="connsiteY6" fmla="*/ 295022 h 933197"/>
              <a:gd name="connsiteX7" fmla="*/ 648909 w 1654794"/>
              <a:gd name="connsiteY7" fmla="*/ 323597 h 933197"/>
              <a:gd name="connsiteX8" fmla="*/ 677484 w 1654794"/>
              <a:gd name="connsiteY8" fmla="*/ 333122 h 933197"/>
              <a:gd name="connsiteX9" fmla="*/ 706059 w 1654794"/>
              <a:gd name="connsiteY9" fmla="*/ 352172 h 933197"/>
              <a:gd name="connsiteX10" fmla="*/ 734634 w 1654794"/>
              <a:gd name="connsiteY10" fmla="*/ 333122 h 933197"/>
              <a:gd name="connsiteX11" fmla="*/ 763209 w 1654794"/>
              <a:gd name="connsiteY11" fmla="*/ 275972 h 933197"/>
              <a:gd name="connsiteX12" fmla="*/ 753684 w 1654794"/>
              <a:gd name="connsiteY12" fmla="*/ 247397 h 933197"/>
              <a:gd name="connsiteX13" fmla="*/ 696534 w 1654794"/>
              <a:gd name="connsiteY13" fmla="*/ 228347 h 933197"/>
              <a:gd name="connsiteX14" fmla="*/ 725109 w 1654794"/>
              <a:gd name="connsiteY14" fmla="*/ 209297 h 933197"/>
              <a:gd name="connsiteX15" fmla="*/ 753684 w 1654794"/>
              <a:gd name="connsiteY15" fmla="*/ 199772 h 933197"/>
              <a:gd name="connsiteX16" fmla="*/ 796547 w 1654794"/>
              <a:gd name="connsiteY16" fmla="*/ 128335 h 933197"/>
              <a:gd name="connsiteX17" fmla="*/ 848934 w 1654794"/>
              <a:gd name="connsiteY17" fmla="*/ 109285 h 933197"/>
              <a:gd name="connsiteX18" fmla="*/ 944184 w 1654794"/>
              <a:gd name="connsiteY18" fmla="*/ 123572 h 933197"/>
              <a:gd name="connsiteX19" fmla="*/ 972759 w 1654794"/>
              <a:gd name="connsiteY19" fmla="*/ 175960 h 933197"/>
              <a:gd name="connsiteX20" fmla="*/ 991809 w 1654794"/>
              <a:gd name="connsiteY20" fmla="*/ 218822 h 933197"/>
              <a:gd name="connsiteX21" fmla="*/ 982284 w 1654794"/>
              <a:gd name="connsiteY21" fmla="*/ 247397 h 933197"/>
              <a:gd name="connsiteX22" fmla="*/ 991809 w 1654794"/>
              <a:gd name="connsiteY22" fmla="*/ 304547 h 933197"/>
              <a:gd name="connsiteX23" fmla="*/ 1001334 w 1654794"/>
              <a:gd name="connsiteY23" fmla="*/ 333122 h 933197"/>
              <a:gd name="connsiteX24" fmla="*/ 1029909 w 1654794"/>
              <a:gd name="connsiteY24" fmla="*/ 342647 h 933197"/>
              <a:gd name="connsiteX25" fmla="*/ 1068009 w 1654794"/>
              <a:gd name="connsiteY25" fmla="*/ 295022 h 933197"/>
              <a:gd name="connsiteX26" fmla="*/ 1115634 w 1654794"/>
              <a:gd name="connsiteY26" fmla="*/ 247397 h 933197"/>
              <a:gd name="connsiteX27" fmla="*/ 1182309 w 1654794"/>
              <a:gd name="connsiteY27" fmla="*/ 171197 h 933197"/>
              <a:gd name="connsiteX28" fmla="*/ 1229934 w 1654794"/>
              <a:gd name="connsiteY28" fmla="*/ 123572 h 933197"/>
              <a:gd name="connsiteX29" fmla="*/ 1248984 w 1654794"/>
              <a:gd name="connsiteY29" fmla="*/ 94997 h 933197"/>
              <a:gd name="connsiteX30" fmla="*/ 1644272 w 1654794"/>
              <a:gd name="connsiteY30" fmla="*/ 71184 h 933197"/>
              <a:gd name="connsiteX31" fmla="*/ 1534734 w 1654794"/>
              <a:gd name="connsiteY31" fmla="*/ 247397 h 933197"/>
              <a:gd name="connsiteX32" fmla="*/ 1468059 w 1654794"/>
              <a:gd name="connsiteY32" fmla="*/ 356934 h 933197"/>
              <a:gd name="connsiteX33" fmla="*/ 1420434 w 1654794"/>
              <a:gd name="connsiteY33" fmla="*/ 428372 h 933197"/>
              <a:gd name="connsiteX34" fmla="*/ 1410909 w 1654794"/>
              <a:gd name="connsiteY34" fmla="*/ 466472 h 933197"/>
              <a:gd name="connsiteX35" fmla="*/ 1377572 w 1654794"/>
              <a:gd name="connsiteY35" fmla="*/ 509335 h 933197"/>
              <a:gd name="connsiteX36" fmla="*/ 1334709 w 1654794"/>
              <a:gd name="connsiteY36" fmla="*/ 571247 h 933197"/>
              <a:gd name="connsiteX37" fmla="*/ 1248984 w 1654794"/>
              <a:gd name="connsiteY37" fmla="*/ 752222 h 933197"/>
              <a:gd name="connsiteX38" fmla="*/ 1201359 w 1654794"/>
              <a:gd name="connsiteY38" fmla="*/ 799847 h 933197"/>
              <a:gd name="connsiteX39" fmla="*/ 1153734 w 1654794"/>
              <a:gd name="connsiteY39" fmla="*/ 847472 h 933197"/>
              <a:gd name="connsiteX40" fmla="*/ 1106109 w 1654794"/>
              <a:gd name="connsiteY40" fmla="*/ 809372 h 933197"/>
              <a:gd name="connsiteX41" fmla="*/ 1077534 w 1654794"/>
              <a:gd name="connsiteY41" fmla="*/ 790322 h 933197"/>
              <a:gd name="connsiteX42" fmla="*/ 1048959 w 1654794"/>
              <a:gd name="connsiteY42" fmla="*/ 761747 h 933197"/>
              <a:gd name="connsiteX43" fmla="*/ 991809 w 1654794"/>
              <a:gd name="connsiteY43" fmla="*/ 733172 h 933197"/>
              <a:gd name="connsiteX44" fmla="*/ 1058484 w 1654794"/>
              <a:gd name="connsiteY44" fmla="*/ 899860 h 933197"/>
              <a:gd name="connsiteX45" fmla="*/ 734634 w 1654794"/>
              <a:gd name="connsiteY45" fmla="*/ 933197 h 933197"/>
              <a:gd name="connsiteX46" fmla="*/ 706059 w 1654794"/>
              <a:gd name="connsiteY46" fmla="*/ 895097 h 933197"/>
              <a:gd name="connsiteX47" fmla="*/ 734634 w 1654794"/>
              <a:gd name="connsiteY47" fmla="*/ 818897 h 933197"/>
              <a:gd name="connsiteX48" fmla="*/ 782259 w 1654794"/>
              <a:gd name="connsiteY48" fmla="*/ 752222 h 933197"/>
              <a:gd name="connsiteX49" fmla="*/ 791784 w 1654794"/>
              <a:gd name="connsiteY49" fmla="*/ 723647 h 933197"/>
              <a:gd name="connsiteX50" fmla="*/ 763209 w 1654794"/>
              <a:gd name="connsiteY50" fmla="*/ 733172 h 933197"/>
              <a:gd name="connsiteX51" fmla="*/ 706059 w 1654794"/>
              <a:gd name="connsiteY51" fmla="*/ 761747 h 933197"/>
              <a:gd name="connsiteX52" fmla="*/ 687009 w 1654794"/>
              <a:gd name="connsiteY52" fmla="*/ 790322 h 933197"/>
              <a:gd name="connsiteX53" fmla="*/ 658434 w 1654794"/>
              <a:gd name="connsiteY53" fmla="*/ 799847 h 933197"/>
              <a:gd name="connsiteX54" fmla="*/ 629859 w 1654794"/>
              <a:gd name="connsiteY54" fmla="*/ 818897 h 933197"/>
              <a:gd name="connsiteX55" fmla="*/ 582234 w 1654794"/>
              <a:gd name="connsiteY55" fmla="*/ 809372 h 933197"/>
              <a:gd name="connsiteX56" fmla="*/ 544134 w 1654794"/>
              <a:gd name="connsiteY56" fmla="*/ 752222 h 933197"/>
              <a:gd name="connsiteX57" fmla="*/ 515559 w 1654794"/>
              <a:gd name="connsiteY57" fmla="*/ 695072 h 933197"/>
              <a:gd name="connsiteX58" fmla="*/ 496509 w 1654794"/>
              <a:gd name="connsiteY58" fmla="*/ 666497 h 933197"/>
              <a:gd name="connsiteX59" fmla="*/ 486984 w 1654794"/>
              <a:gd name="connsiteY59" fmla="*/ 637922 h 933197"/>
              <a:gd name="connsiteX60" fmla="*/ 296484 w 1654794"/>
              <a:gd name="connsiteY60" fmla="*/ 428372 h 933197"/>
              <a:gd name="connsiteX61" fmla="*/ 1209 w 1654794"/>
              <a:gd name="connsiteY61" fmla="*/ 33084 h 933197"/>
              <a:gd name="connsiteX62" fmla="*/ 196471 w 1654794"/>
              <a:gd name="connsiteY62" fmla="*/ 23559 h 933197"/>
              <a:gd name="connsiteX63" fmla="*/ 310772 w 1654794"/>
              <a:gd name="connsiteY63" fmla="*/ 42610 h 933197"/>
              <a:gd name="connsiteX0" fmla="*/ 301247 w 1654271"/>
              <a:gd name="connsiteY0" fmla="*/ 37848 h 933197"/>
              <a:gd name="connsiteX1" fmla="*/ 415547 w 1654271"/>
              <a:gd name="connsiteY1" fmla="*/ 90234 h 933197"/>
              <a:gd name="connsiteX2" fmla="*/ 477459 w 1654271"/>
              <a:gd name="connsiteY2" fmla="*/ 137859 h 933197"/>
              <a:gd name="connsiteX3" fmla="*/ 515559 w 1654271"/>
              <a:gd name="connsiteY3" fmla="*/ 161672 h 933197"/>
              <a:gd name="connsiteX4" fmla="*/ 534609 w 1654271"/>
              <a:gd name="connsiteY4" fmla="*/ 190247 h 933197"/>
              <a:gd name="connsiteX5" fmla="*/ 563184 w 1654271"/>
              <a:gd name="connsiteY5" fmla="*/ 218822 h 933197"/>
              <a:gd name="connsiteX6" fmla="*/ 629859 w 1654271"/>
              <a:gd name="connsiteY6" fmla="*/ 295022 h 933197"/>
              <a:gd name="connsiteX7" fmla="*/ 648909 w 1654271"/>
              <a:gd name="connsiteY7" fmla="*/ 323597 h 933197"/>
              <a:gd name="connsiteX8" fmla="*/ 677484 w 1654271"/>
              <a:gd name="connsiteY8" fmla="*/ 333122 h 933197"/>
              <a:gd name="connsiteX9" fmla="*/ 706059 w 1654271"/>
              <a:gd name="connsiteY9" fmla="*/ 352172 h 933197"/>
              <a:gd name="connsiteX10" fmla="*/ 734634 w 1654271"/>
              <a:gd name="connsiteY10" fmla="*/ 333122 h 933197"/>
              <a:gd name="connsiteX11" fmla="*/ 763209 w 1654271"/>
              <a:gd name="connsiteY11" fmla="*/ 275972 h 933197"/>
              <a:gd name="connsiteX12" fmla="*/ 753684 w 1654271"/>
              <a:gd name="connsiteY12" fmla="*/ 247397 h 933197"/>
              <a:gd name="connsiteX13" fmla="*/ 696534 w 1654271"/>
              <a:gd name="connsiteY13" fmla="*/ 228347 h 933197"/>
              <a:gd name="connsiteX14" fmla="*/ 725109 w 1654271"/>
              <a:gd name="connsiteY14" fmla="*/ 209297 h 933197"/>
              <a:gd name="connsiteX15" fmla="*/ 753684 w 1654271"/>
              <a:gd name="connsiteY15" fmla="*/ 199772 h 933197"/>
              <a:gd name="connsiteX16" fmla="*/ 796547 w 1654271"/>
              <a:gd name="connsiteY16" fmla="*/ 128335 h 933197"/>
              <a:gd name="connsiteX17" fmla="*/ 848934 w 1654271"/>
              <a:gd name="connsiteY17" fmla="*/ 109285 h 933197"/>
              <a:gd name="connsiteX18" fmla="*/ 944184 w 1654271"/>
              <a:gd name="connsiteY18" fmla="*/ 123572 h 933197"/>
              <a:gd name="connsiteX19" fmla="*/ 972759 w 1654271"/>
              <a:gd name="connsiteY19" fmla="*/ 175960 h 933197"/>
              <a:gd name="connsiteX20" fmla="*/ 991809 w 1654271"/>
              <a:gd name="connsiteY20" fmla="*/ 218822 h 933197"/>
              <a:gd name="connsiteX21" fmla="*/ 982284 w 1654271"/>
              <a:gd name="connsiteY21" fmla="*/ 247397 h 933197"/>
              <a:gd name="connsiteX22" fmla="*/ 991809 w 1654271"/>
              <a:gd name="connsiteY22" fmla="*/ 304547 h 933197"/>
              <a:gd name="connsiteX23" fmla="*/ 1001334 w 1654271"/>
              <a:gd name="connsiteY23" fmla="*/ 333122 h 933197"/>
              <a:gd name="connsiteX24" fmla="*/ 1029909 w 1654271"/>
              <a:gd name="connsiteY24" fmla="*/ 342647 h 933197"/>
              <a:gd name="connsiteX25" fmla="*/ 1068009 w 1654271"/>
              <a:gd name="connsiteY25" fmla="*/ 295022 h 933197"/>
              <a:gd name="connsiteX26" fmla="*/ 1115634 w 1654271"/>
              <a:gd name="connsiteY26" fmla="*/ 247397 h 933197"/>
              <a:gd name="connsiteX27" fmla="*/ 1182309 w 1654271"/>
              <a:gd name="connsiteY27" fmla="*/ 171197 h 933197"/>
              <a:gd name="connsiteX28" fmla="*/ 1229934 w 1654271"/>
              <a:gd name="connsiteY28" fmla="*/ 123572 h 933197"/>
              <a:gd name="connsiteX29" fmla="*/ 1258509 w 1654271"/>
              <a:gd name="connsiteY29" fmla="*/ 147384 h 933197"/>
              <a:gd name="connsiteX30" fmla="*/ 1644272 w 1654271"/>
              <a:gd name="connsiteY30" fmla="*/ 71184 h 933197"/>
              <a:gd name="connsiteX31" fmla="*/ 1534734 w 1654271"/>
              <a:gd name="connsiteY31" fmla="*/ 247397 h 933197"/>
              <a:gd name="connsiteX32" fmla="*/ 1468059 w 1654271"/>
              <a:gd name="connsiteY32" fmla="*/ 356934 h 933197"/>
              <a:gd name="connsiteX33" fmla="*/ 1420434 w 1654271"/>
              <a:gd name="connsiteY33" fmla="*/ 428372 h 933197"/>
              <a:gd name="connsiteX34" fmla="*/ 1410909 w 1654271"/>
              <a:gd name="connsiteY34" fmla="*/ 466472 h 933197"/>
              <a:gd name="connsiteX35" fmla="*/ 1377572 w 1654271"/>
              <a:gd name="connsiteY35" fmla="*/ 509335 h 933197"/>
              <a:gd name="connsiteX36" fmla="*/ 1334709 w 1654271"/>
              <a:gd name="connsiteY36" fmla="*/ 571247 h 933197"/>
              <a:gd name="connsiteX37" fmla="*/ 1248984 w 1654271"/>
              <a:gd name="connsiteY37" fmla="*/ 752222 h 933197"/>
              <a:gd name="connsiteX38" fmla="*/ 1201359 w 1654271"/>
              <a:gd name="connsiteY38" fmla="*/ 799847 h 933197"/>
              <a:gd name="connsiteX39" fmla="*/ 1153734 w 1654271"/>
              <a:gd name="connsiteY39" fmla="*/ 847472 h 933197"/>
              <a:gd name="connsiteX40" fmla="*/ 1106109 w 1654271"/>
              <a:gd name="connsiteY40" fmla="*/ 809372 h 933197"/>
              <a:gd name="connsiteX41" fmla="*/ 1077534 w 1654271"/>
              <a:gd name="connsiteY41" fmla="*/ 790322 h 933197"/>
              <a:gd name="connsiteX42" fmla="*/ 1048959 w 1654271"/>
              <a:gd name="connsiteY42" fmla="*/ 761747 h 933197"/>
              <a:gd name="connsiteX43" fmla="*/ 991809 w 1654271"/>
              <a:gd name="connsiteY43" fmla="*/ 733172 h 933197"/>
              <a:gd name="connsiteX44" fmla="*/ 1058484 w 1654271"/>
              <a:gd name="connsiteY44" fmla="*/ 899860 h 933197"/>
              <a:gd name="connsiteX45" fmla="*/ 734634 w 1654271"/>
              <a:gd name="connsiteY45" fmla="*/ 933197 h 933197"/>
              <a:gd name="connsiteX46" fmla="*/ 706059 w 1654271"/>
              <a:gd name="connsiteY46" fmla="*/ 895097 h 933197"/>
              <a:gd name="connsiteX47" fmla="*/ 734634 w 1654271"/>
              <a:gd name="connsiteY47" fmla="*/ 818897 h 933197"/>
              <a:gd name="connsiteX48" fmla="*/ 782259 w 1654271"/>
              <a:gd name="connsiteY48" fmla="*/ 752222 h 933197"/>
              <a:gd name="connsiteX49" fmla="*/ 791784 w 1654271"/>
              <a:gd name="connsiteY49" fmla="*/ 723647 h 933197"/>
              <a:gd name="connsiteX50" fmla="*/ 763209 w 1654271"/>
              <a:gd name="connsiteY50" fmla="*/ 733172 h 933197"/>
              <a:gd name="connsiteX51" fmla="*/ 706059 w 1654271"/>
              <a:gd name="connsiteY51" fmla="*/ 761747 h 933197"/>
              <a:gd name="connsiteX52" fmla="*/ 687009 w 1654271"/>
              <a:gd name="connsiteY52" fmla="*/ 790322 h 933197"/>
              <a:gd name="connsiteX53" fmla="*/ 658434 w 1654271"/>
              <a:gd name="connsiteY53" fmla="*/ 799847 h 933197"/>
              <a:gd name="connsiteX54" fmla="*/ 629859 w 1654271"/>
              <a:gd name="connsiteY54" fmla="*/ 818897 h 933197"/>
              <a:gd name="connsiteX55" fmla="*/ 582234 w 1654271"/>
              <a:gd name="connsiteY55" fmla="*/ 809372 h 933197"/>
              <a:gd name="connsiteX56" fmla="*/ 544134 w 1654271"/>
              <a:gd name="connsiteY56" fmla="*/ 752222 h 933197"/>
              <a:gd name="connsiteX57" fmla="*/ 515559 w 1654271"/>
              <a:gd name="connsiteY57" fmla="*/ 695072 h 933197"/>
              <a:gd name="connsiteX58" fmla="*/ 496509 w 1654271"/>
              <a:gd name="connsiteY58" fmla="*/ 666497 h 933197"/>
              <a:gd name="connsiteX59" fmla="*/ 486984 w 1654271"/>
              <a:gd name="connsiteY59" fmla="*/ 637922 h 933197"/>
              <a:gd name="connsiteX60" fmla="*/ 296484 w 1654271"/>
              <a:gd name="connsiteY60" fmla="*/ 428372 h 933197"/>
              <a:gd name="connsiteX61" fmla="*/ 1209 w 1654271"/>
              <a:gd name="connsiteY61" fmla="*/ 33084 h 933197"/>
              <a:gd name="connsiteX62" fmla="*/ 196471 w 1654271"/>
              <a:gd name="connsiteY62" fmla="*/ 23559 h 933197"/>
              <a:gd name="connsiteX63" fmla="*/ 310772 w 1654271"/>
              <a:gd name="connsiteY63" fmla="*/ 42610 h 933197"/>
              <a:gd name="connsiteX0" fmla="*/ 301247 w 1654271"/>
              <a:gd name="connsiteY0" fmla="*/ 37848 h 933197"/>
              <a:gd name="connsiteX1" fmla="*/ 415547 w 1654271"/>
              <a:gd name="connsiteY1" fmla="*/ 90234 h 933197"/>
              <a:gd name="connsiteX2" fmla="*/ 477459 w 1654271"/>
              <a:gd name="connsiteY2" fmla="*/ 137859 h 933197"/>
              <a:gd name="connsiteX3" fmla="*/ 515559 w 1654271"/>
              <a:gd name="connsiteY3" fmla="*/ 161672 h 933197"/>
              <a:gd name="connsiteX4" fmla="*/ 534609 w 1654271"/>
              <a:gd name="connsiteY4" fmla="*/ 190247 h 933197"/>
              <a:gd name="connsiteX5" fmla="*/ 563184 w 1654271"/>
              <a:gd name="connsiteY5" fmla="*/ 218822 h 933197"/>
              <a:gd name="connsiteX6" fmla="*/ 629859 w 1654271"/>
              <a:gd name="connsiteY6" fmla="*/ 295022 h 933197"/>
              <a:gd name="connsiteX7" fmla="*/ 648909 w 1654271"/>
              <a:gd name="connsiteY7" fmla="*/ 323597 h 933197"/>
              <a:gd name="connsiteX8" fmla="*/ 677484 w 1654271"/>
              <a:gd name="connsiteY8" fmla="*/ 333122 h 933197"/>
              <a:gd name="connsiteX9" fmla="*/ 706059 w 1654271"/>
              <a:gd name="connsiteY9" fmla="*/ 352172 h 933197"/>
              <a:gd name="connsiteX10" fmla="*/ 734634 w 1654271"/>
              <a:gd name="connsiteY10" fmla="*/ 333122 h 933197"/>
              <a:gd name="connsiteX11" fmla="*/ 763209 w 1654271"/>
              <a:gd name="connsiteY11" fmla="*/ 275972 h 933197"/>
              <a:gd name="connsiteX12" fmla="*/ 753684 w 1654271"/>
              <a:gd name="connsiteY12" fmla="*/ 247397 h 933197"/>
              <a:gd name="connsiteX13" fmla="*/ 696534 w 1654271"/>
              <a:gd name="connsiteY13" fmla="*/ 228347 h 933197"/>
              <a:gd name="connsiteX14" fmla="*/ 725109 w 1654271"/>
              <a:gd name="connsiteY14" fmla="*/ 209297 h 933197"/>
              <a:gd name="connsiteX15" fmla="*/ 753684 w 1654271"/>
              <a:gd name="connsiteY15" fmla="*/ 199772 h 933197"/>
              <a:gd name="connsiteX16" fmla="*/ 796547 w 1654271"/>
              <a:gd name="connsiteY16" fmla="*/ 128335 h 933197"/>
              <a:gd name="connsiteX17" fmla="*/ 848934 w 1654271"/>
              <a:gd name="connsiteY17" fmla="*/ 109285 h 933197"/>
              <a:gd name="connsiteX18" fmla="*/ 944184 w 1654271"/>
              <a:gd name="connsiteY18" fmla="*/ 123572 h 933197"/>
              <a:gd name="connsiteX19" fmla="*/ 972759 w 1654271"/>
              <a:gd name="connsiteY19" fmla="*/ 175960 h 933197"/>
              <a:gd name="connsiteX20" fmla="*/ 991809 w 1654271"/>
              <a:gd name="connsiteY20" fmla="*/ 218822 h 933197"/>
              <a:gd name="connsiteX21" fmla="*/ 982284 w 1654271"/>
              <a:gd name="connsiteY21" fmla="*/ 247397 h 933197"/>
              <a:gd name="connsiteX22" fmla="*/ 991809 w 1654271"/>
              <a:gd name="connsiteY22" fmla="*/ 304547 h 933197"/>
              <a:gd name="connsiteX23" fmla="*/ 1001334 w 1654271"/>
              <a:gd name="connsiteY23" fmla="*/ 333122 h 933197"/>
              <a:gd name="connsiteX24" fmla="*/ 1029909 w 1654271"/>
              <a:gd name="connsiteY24" fmla="*/ 342647 h 933197"/>
              <a:gd name="connsiteX25" fmla="*/ 1068009 w 1654271"/>
              <a:gd name="connsiteY25" fmla="*/ 295022 h 933197"/>
              <a:gd name="connsiteX26" fmla="*/ 1115634 w 1654271"/>
              <a:gd name="connsiteY26" fmla="*/ 247397 h 933197"/>
              <a:gd name="connsiteX27" fmla="*/ 1182309 w 1654271"/>
              <a:gd name="connsiteY27" fmla="*/ 171197 h 933197"/>
              <a:gd name="connsiteX28" fmla="*/ 1258509 w 1654271"/>
              <a:gd name="connsiteY28" fmla="*/ 147384 h 933197"/>
              <a:gd name="connsiteX29" fmla="*/ 1644272 w 1654271"/>
              <a:gd name="connsiteY29" fmla="*/ 71184 h 933197"/>
              <a:gd name="connsiteX30" fmla="*/ 1534734 w 1654271"/>
              <a:gd name="connsiteY30" fmla="*/ 247397 h 933197"/>
              <a:gd name="connsiteX31" fmla="*/ 1468059 w 1654271"/>
              <a:gd name="connsiteY31" fmla="*/ 356934 h 933197"/>
              <a:gd name="connsiteX32" fmla="*/ 1420434 w 1654271"/>
              <a:gd name="connsiteY32" fmla="*/ 428372 h 933197"/>
              <a:gd name="connsiteX33" fmla="*/ 1410909 w 1654271"/>
              <a:gd name="connsiteY33" fmla="*/ 466472 h 933197"/>
              <a:gd name="connsiteX34" fmla="*/ 1377572 w 1654271"/>
              <a:gd name="connsiteY34" fmla="*/ 509335 h 933197"/>
              <a:gd name="connsiteX35" fmla="*/ 1334709 w 1654271"/>
              <a:gd name="connsiteY35" fmla="*/ 571247 h 933197"/>
              <a:gd name="connsiteX36" fmla="*/ 1248984 w 1654271"/>
              <a:gd name="connsiteY36" fmla="*/ 752222 h 933197"/>
              <a:gd name="connsiteX37" fmla="*/ 1201359 w 1654271"/>
              <a:gd name="connsiteY37" fmla="*/ 799847 h 933197"/>
              <a:gd name="connsiteX38" fmla="*/ 1153734 w 1654271"/>
              <a:gd name="connsiteY38" fmla="*/ 847472 h 933197"/>
              <a:gd name="connsiteX39" fmla="*/ 1106109 w 1654271"/>
              <a:gd name="connsiteY39" fmla="*/ 809372 h 933197"/>
              <a:gd name="connsiteX40" fmla="*/ 1077534 w 1654271"/>
              <a:gd name="connsiteY40" fmla="*/ 790322 h 933197"/>
              <a:gd name="connsiteX41" fmla="*/ 1048959 w 1654271"/>
              <a:gd name="connsiteY41" fmla="*/ 761747 h 933197"/>
              <a:gd name="connsiteX42" fmla="*/ 991809 w 1654271"/>
              <a:gd name="connsiteY42" fmla="*/ 733172 h 933197"/>
              <a:gd name="connsiteX43" fmla="*/ 1058484 w 1654271"/>
              <a:gd name="connsiteY43" fmla="*/ 899860 h 933197"/>
              <a:gd name="connsiteX44" fmla="*/ 734634 w 1654271"/>
              <a:gd name="connsiteY44" fmla="*/ 933197 h 933197"/>
              <a:gd name="connsiteX45" fmla="*/ 706059 w 1654271"/>
              <a:gd name="connsiteY45" fmla="*/ 895097 h 933197"/>
              <a:gd name="connsiteX46" fmla="*/ 734634 w 1654271"/>
              <a:gd name="connsiteY46" fmla="*/ 818897 h 933197"/>
              <a:gd name="connsiteX47" fmla="*/ 782259 w 1654271"/>
              <a:gd name="connsiteY47" fmla="*/ 752222 h 933197"/>
              <a:gd name="connsiteX48" fmla="*/ 791784 w 1654271"/>
              <a:gd name="connsiteY48" fmla="*/ 723647 h 933197"/>
              <a:gd name="connsiteX49" fmla="*/ 763209 w 1654271"/>
              <a:gd name="connsiteY49" fmla="*/ 733172 h 933197"/>
              <a:gd name="connsiteX50" fmla="*/ 706059 w 1654271"/>
              <a:gd name="connsiteY50" fmla="*/ 761747 h 933197"/>
              <a:gd name="connsiteX51" fmla="*/ 687009 w 1654271"/>
              <a:gd name="connsiteY51" fmla="*/ 790322 h 933197"/>
              <a:gd name="connsiteX52" fmla="*/ 658434 w 1654271"/>
              <a:gd name="connsiteY52" fmla="*/ 799847 h 933197"/>
              <a:gd name="connsiteX53" fmla="*/ 629859 w 1654271"/>
              <a:gd name="connsiteY53" fmla="*/ 818897 h 933197"/>
              <a:gd name="connsiteX54" fmla="*/ 582234 w 1654271"/>
              <a:gd name="connsiteY54" fmla="*/ 809372 h 933197"/>
              <a:gd name="connsiteX55" fmla="*/ 544134 w 1654271"/>
              <a:gd name="connsiteY55" fmla="*/ 752222 h 933197"/>
              <a:gd name="connsiteX56" fmla="*/ 515559 w 1654271"/>
              <a:gd name="connsiteY56" fmla="*/ 695072 h 933197"/>
              <a:gd name="connsiteX57" fmla="*/ 496509 w 1654271"/>
              <a:gd name="connsiteY57" fmla="*/ 666497 h 933197"/>
              <a:gd name="connsiteX58" fmla="*/ 486984 w 1654271"/>
              <a:gd name="connsiteY58" fmla="*/ 637922 h 933197"/>
              <a:gd name="connsiteX59" fmla="*/ 296484 w 1654271"/>
              <a:gd name="connsiteY59" fmla="*/ 428372 h 933197"/>
              <a:gd name="connsiteX60" fmla="*/ 1209 w 1654271"/>
              <a:gd name="connsiteY60" fmla="*/ 33084 h 933197"/>
              <a:gd name="connsiteX61" fmla="*/ 196471 w 1654271"/>
              <a:gd name="connsiteY61" fmla="*/ 23559 h 933197"/>
              <a:gd name="connsiteX62" fmla="*/ 310772 w 1654271"/>
              <a:gd name="connsiteY62" fmla="*/ 42610 h 933197"/>
              <a:gd name="connsiteX0" fmla="*/ 301247 w 1654271"/>
              <a:gd name="connsiteY0" fmla="*/ 37848 h 933197"/>
              <a:gd name="connsiteX1" fmla="*/ 415547 w 1654271"/>
              <a:gd name="connsiteY1" fmla="*/ 90234 h 933197"/>
              <a:gd name="connsiteX2" fmla="*/ 477459 w 1654271"/>
              <a:gd name="connsiteY2" fmla="*/ 137859 h 933197"/>
              <a:gd name="connsiteX3" fmla="*/ 515559 w 1654271"/>
              <a:gd name="connsiteY3" fmla="*/ 161672 h 933197"/>
              <a:gd name="connsiteX4" fmla="*/ 534609 w 1654271"/>
              <a:gd name="connsiteY4" fmla="*/ 190247 h 933197"/>
              <a:gd name="connsiteX5" fmla="*/ 563184 w 1654271"/>
              <a:gd name="connsiteY5" fmla="*/ 218822 h 933197"/>
              <a:gd name="connsiteX6" fmla="*/ 629859 w 1654271"/>
              <a:gd name="connsiteY6" fmla="*/ 295022 h 933197"/>
              <a:gd name="connsiteX7" fmla="*/ 648909 w 1654271"/>
              <a:gd name="connsiteY7" fmla="*/ 323597 h 933197"/>
              <a:gd name="connsiteX8" fmla="*/ 677484 w 1654271"/>
              <a:gd name="connsiteY8" fmla="*/ 333122 h 933197"/>
              <a:gd name="connsiteX9" fmla="*/ 706059 w 1654271"/>
              <a:gd name="connsiteY9" fmla="*/ 352172 h 933197"/>
              <a:gd name="connsiteX10" fmla="*/ 734634 w 1654271"/>
              <a:gd name="connsiteY10" fmla="*/ 333122 h 933197"/>
              <a:gd name="connsiteX11" fmla="*/ 763209 w 1654271"/>
              <a:gd name="connsiteY11" fmla="*/ 275972 h 933197"/>
              <a:gd name="connsiteX12" fmla="*/ 753684 w 1654271"/>
              <a:gd name="connsiteY12" fmla="*/ 247397 h 933197"/>
              <a:gd name="connsiteX13" fmla="*/ 696534 w 1654271"/>
              <a:gd name="connsiteY13" fmla="*/ 228347 h 933197"/>
              <a:gd name="connsiteX14" fmla="*/ 725109 w 1654271"/>
              <a:gd name="connsiteY14" fmla="*/ 209297 h 933197"/>
              <a:gd name="connsiteX15" fmla="*/ 753684 w 1654271"/>
              <a:gd name="connsiteY15" fmla="*/ 199772 h 933197"/>
              <a:gd name="connsiteX16" fmla="*/ 796547 w 1654271"/>
              <a:gd name="connsiteY16" fmla="*/ 128335 h 933197"/>
              <a:gd name="connsiteX17" fmla="*/ 848934 w 1654271"/>
              <a:gd name="connsiteY17" fmla="*/ 109285 h 933197"/>
              <a:gd name="connsiteX18" fmla="*/ 944184 w 1654271"/>
              <a:gd name="connsiteY18" fmla="*/ 123572 h 933197"/>
              <a:gd name="connsiteX19" fmla="*/ 972759 w 1654271"/>
              <a:gd name="connsiteY19" fmla="*/ 175960 h 933197"/>
              <a:gd name="connsiteX20" fmla="*/ 991809 w 1654271"/>
              <a:gd name="connsiteY20" fmla="*/ 218822 h 933197"/>
              <a:gd name="connsiteX21" fmla="*/ 982284 w 1654271"/>
              <a:gd name="connsiteY21" fmla="*/ 247397 h 933197"/>
              <a:gd name="connsiteX22" fmla="*/ 991809 w 1654271"/>
              <a:gd name="connsiteY22" fmla="*/ 304547 h 933197"/>
              <a:gd name="connsiteX23" fmla="*/ 1001334 w 1654271"/>
              <a:gd name="connsiteY23" fmla="*/ 333122 h 933197"/>
              <a:gd name="connsiteX24" fmla="*/ 1029909 w 1654271"/>
              <a:gd name="connsiteY24" fmla="*/ 342647 h 933197"/>
              <a:gd name="connsiteX25" fmla="*/ 1068009 w 1654271"/>
              <a:gd name="connsiteY25" fmla="*/ 295022 h 933197"/>
              <a:gd name="connsiteX26" fmla="*/ 1115634 w 1654271"/>
              <a:gd name="connsiteY26" fmla="*/ 247397 h 933197"/>
              <a:gd name="connsiteX27" fmla="*/ 1258509 w 1654271"/>
              <a:gd name="connsiteY27" fmla="*/ 147384 h 933197"/>
              <a:gd name="connsiteX28" fmla="*/ 1644272 w 1654271"/>
              <a:gd name="connsiteY28" fmla="*/ 71184 h 933197"/>
              <a:gd name="connsiteX29" fmla="*/ 1534734 w 1654271"/>
              <a:gd name="connsiteY29" fmla="*/ 247397 h 933197"/>
              <a:gd name="connsiteX30" fmla="*/ 1468059 w 1654271"/>
              <a:gd name="connsiteY30" fmla="*/ 356934 h 933197"/>
              <a:gd name="connsiteX31" fmla="*/ 1420434 w 1654271"/>
              <a:gd name="connsiteY31" fmla="*/ 428372 h 933197"/>
              <a:gd name="connsiteX32" fmla="*/ 1410909 w 1654271"/>
              <a:gd name="connsiteY32" fmla="*/ 466472 h 933197"/>
              <a:gd name="connsiteX33" fmla="*/ 1377572 w 1654271"/>
              <a:gd name="connsiteY33" fmla="*/ 509335 h 933197"/>
              <a:gd name="connsiteX34" fmla="*/ 1334709 w 1654271"/>
              <a:gd name="connsiteY34" fmla="*/ 571247 h 933197"/>
              <a:gd name="connsiteX35" fmla="*/ 1248984 w 1654271"/>
              <a:gd name="connsiteY35" fmla="*/ 752222 h 933197"/>
              <a:gd name="connsiteX36" fmla="*/ 1201359 w 1654271"/>
              <a:gd name="connsiteY36" fmla="*/ 799847 h 933197"/>
              <a:gd name="connsiteX37" fmla="*/ 1153734 w 1654271"/>
              <a:gd name="connsiteY37" fmla="*/ 847472 h 933197"/>
              <a:gd name="connsiteX38" fmla="*/ 1106109 w 1654271"/>
              <a:gd name="connsiteY38" fmla="*/ 809372 h 933197"/>
              <a:gd name="connsiteX39" fmla="*/ 1077534 w 1654271"/>
              <a:gd name="connsiteY39" fmla="*/ 790322 h 933197"/>
              <a:gd name="connsiteX40" fmla="*/ 1048959 w 1654271"/>
              <a:gd name="connsiteY40" fmla="*/ 761747 h 933197"/>
              <a:gd name="connsiteX41" fmla="*/ 991809 w 1654271"/>
              <a:gd name="connsiteY41" fmla="*/ 733172 h 933197"/>
              <a:gd name="connsiteX42" fmla="*/ 1058484 w 1654271"/>
              <a:gd name="connsiteY42" fmla="*/ 899860 h 933197"/>
              <a:gd name="connsiteX43" fmla="*/ 734634 w 1654271"/>
              <a:gd name="connsiteY43" fmla="*/ 933197 h 933197"/>
              <a:gd name="connsiteX44" fmla="*/ 706059 w 1654271"/>
              <a:gd name="connsiteY44" fmla="*/ 895097 h 933197"/>
              <a:gd name="connsiteX45" fmla="*/ 734634 w 1654271"/>
              <a:gd name="connsiteY45" fmla="*/ 818897 h 933197"/>
              <a:gd name="connsiteX46" fmla="*/ 782259 w 1654271"/>
              <a:gd name="connsiteY46" fmla="*/ 752222 h 933197"/>
              <a:gd name="connsiteX47" fmla="*/ 791784 w 1654271"/>
              <a:gd name="connsiteY47" fmla="*/ 723647 h 933197"/>
              <a:gd name="connsiteX48" fmla="*/ 763209 w 1654271"/>
              <a:gd name="connsiteY48" fmla="*/ 733172 h 933197"/>
              <a:gd name="connsiteX49" fmla="*/ 706059 w 1654271"/>
              <a:gd name="connsiteY49" fmla="*/ 761747 h 933197"/>
              <a:gd name="connsiteX50" fmla="*/ 687009 w 1654271"/>
              <a:gd name="connsiteY50" fmla="*/ 790322 h 933197"/>
              <a:gd name="connsiteX51" fmla="*/ 658434 w 1654271"/>
              <a:gd name="connsiteY51" fmla="*/ 799847 h 933197"/>
              <a:gd name="connsiteX52" fmla="*/ 629859 w 1654271"/>
              <a:gd name="connsiteY52" fmla="*/ 818897 h 933197"/>
              <a:gd name="connsiteX53" fmla="*/ 582234 w 1654271"/>
              <a:gd name="connsiteY53" fmla="*/ 809372 h 933197"/>
              <a:gd name="connsiteX54" fmla="*/ 544134 w 1654271"/>
              <a:gd name="connsiteY54" fmla="*/ 752222 h 933197"/>
              <a:gd name="connsiteX55" fmla="*/ 515559 w 1654271"/>
              <a:gd name="connsiteY55" fmla="*/ 695072 h 933197"/>
              <a:gd name="connsiteX56" fmla="*/ 496509 w 1654271"/>
              <a:gd name="connsiteY56" fmla="*/ 666497 h 933197"/>
              <a:gd name="connsiteX57" fmla="*/ 486984 w 1654271"/>
              <a:gd name="connsiteY57" fmla="*/ 637922 h 933197"/>
              <a:gd name="connsiteX58" fmla="*/ 296484 w 1654271"/>
              <a:gd name="connsiteY58" fmla="*/ 428372 h 933197"/>
              <a:gd name="connsiteX59" fmla="*/ 1209 w 1654271"/>
              <a:gd name="connsiteY59" fmla="*/ 33084 h 933197"/>
              <a:gd name="connsiteX60" fmla="*/ 196471 w 1654271"/>
              <a:gd name="connsiteY60" fmla="*/ 23559 h 933197"/>
              <a:gd name="connsiteX61" fmla="*/ 310772 w 1654271"/>
              <a:gd name="connsiteY61" fmla="*/ 42610 h 933197"/>
              <a:gd name="connsiteX0" fmla="*/ 301247 w 1662619"/>
              <a:gd name="connsiteY0" fmla="*/ 37848 h 933197"/>
              <a:gd name="connsiteX1" fmla="*/ 415547 w 1662619"/>
              <a:gd name="connsiteY1" fmla="*/ 90234 h 933197"/>
              <a:gd name="connsiteX2" fmla="*/ 477459 w 1662619"/>
              <a:gd name="connsiteY2" fmla="*/ 137859 h 933197"/>
              <a:gd name="connsiteX3" fmla="*/ 515559 w 1662619"/>
              <a:gd name="connsiteY3" fmla="*/ 161672 h 933197"/>
              <a:gd name="connsiteX4" fmla="*/ 534609 w 1662619"/>
              <a:gd name="connsiteY4" fmla="*/ 190247 h 933197"/>
              <a:gd name="connsiteX5" fmla="*/ 563184 w 1662619"/>
              <a:gd name="connsiteY5" fmla="*/ 218822 h 933197"/>
              <a:gd name="connsiteX6" fmla="*/ 629859 w 1662619"/>
              <a:gd name="connsiteY6" fmla="*/ 295022 h 933197"/>
              <a:gd name="connsiteX7" fmla="*/ 648909 w 1662619"/>
              <a:gd name="connsiteY7" fmla="*/ 323597 h 933197"/>
              <a:gd name="connsiteX8" fmla="*/ 677484 w 1662619"/>
              <a:gd name="connsiteY8" fmla="*/ 333122 h 933197"/>
              <a:gd name="connsiteX9" fmla="*/ 706059 w 1662619"/>
              <a:gd name="connsiteY9" fmla="*/ 352172 h 933197"/>
              <a:gd name="connsiteX10" fmla="*/ 734634 w 1662619"/>
              <a:gd name="connsiteY10" fmla="*/ 333122 h 933197"/>
              <a:gd name="connsiteX11" fmla="*/ 763209 w 1662619"/>
              <a:gd name="connsiteY11" fmla="*/ 275972 h 933197"/>
              <a:gd name="connsiteX12" fmla="*/ 753684 w 1662619"/>
              <a:gd name="connsiteY12" fmla="*/ 247397 h 933197"/>
              <a:gd name="connsiteX13" fmla="*/ 696534 w 1662619"/>
              <a:gd name="connsiteY13" fmla="*/ 228347 h 933197"/>
              <a:gd name="connsiteX14" fmla="*/ 725109 w 1662619"/>
              <a:gd name="connsiteY14" fmla="*/ 209297 h 933197"/>
              <a:gd name="connsiteX15" fmla="*/ 753684 w 1662619"/>
              <a:gd name="connsiteY15" fmla="*/ 199772 h 933197"/>
              <a:gd name="connsiteX16" fmla="*/ 796547 w 1662619"/>
              <a:gd name="connsiteY16" fmla="*/ 128335 h 933197"/>
              <a:gd name="connsiteX17" fmla="*/ 848934 w 1662619"/>
              <a:gd name="connsiteY17" fmla="*/ 109285 h 933197"/>
              <a:gd name="connsiteX18" fmla="*/ 944184 w 1662619"/>
              <a:gd name="connsiteY18" fmla="*/ 123572 h 933197"/>
              <a:gd name="connsiteX19" fmla="*/ 972759 w 1662619"/>
              <a:gd name="connsiteY19" fmla="*/ 175960 h 933197"/>
              <a:gd name="connsiteX20" fmla="*/ 991809 w 1662619"/>
              <a:gd name="connsiteY20" fmla="*/ 218822 h 933197"/>
              <a:gd name="connsiteX21" fmla="*/ 982284 w 1662619"/>
              <a:gd name="connsiteY21" fmla="*/ 247397 h 933197"/>
              <a:gd name="connsiteX22" fmla="*/ 991809 w 1662619"/>
              <a:gd name="connsiteY22" fmla="*/ 304547 h 933197"/>
              <a:gd name="connsiteX23" fmla="*/ 1001334 w 1662619"/>
              <a:gd name="connsiteY23" fmla="*/ 333122 h 933197"/>
              <a:gd name="connsiteX24" fmla="*/ 1029909 w 1662619"/>
              <a:gd name="connsiteY24" fmla="*/ 342647 h 933197"/>
              <a:gd name="connsiteX25" fmla="*/ 1068009 w 1662619"/>
              <a:gd name="connsiteY25" fmla="*/ 295022 h 933197"/>
              <a:gd name="connsiteX26" fmla="*/ 1115634 w 1662619"/>
              <a:gd name="connsiteY26" fmla="*/ 247397 h 933197"/>
              <a:gd name="connsiteX27" fmla="*/ 1644272 w 1662619"/>
              <a:gd name="connsiteY27" fmla="*/ 71184 h 933197"/>
              <a:gd name="connsiteX28" fmla="*/ 1534734 w 1662619"/>
              <a:gd name="connsiteY28" fmla="*/ 247397 h 933197"/>
              <a:gd name="connsiteX29" fmla="*/ 1468059 w 1662619"/>
              <a:gd name="connsiteY29" fmla="*/ 356934 h 933197"/>
              <a:gd name="connsiteX30" fmla="*/ 1420434 w 1662619"/>
              <a:gd name="connsiteY30" fmla="*/ 428372 h 933197"/>
              <a:gd name="connsiteX31" fmla="*/ 1410909 w 1662619"/>
              <a:gd name="connsiteY31" fmla="*/ 466472 h 933197"/>
              <a:gd name="connsiteX32" fmla="*/ 1377572 w 1662619"/>
              <a:gd name="connsiteY32" fmla="*/ 509335 h 933197"/>
              <a:gd name="connsiteX33" fmla="*/ 1334709 w 1662619"/>
              <a:gd name="connsiteY33" fmla="*/ 571247 h 933197"/>
              <a:gd name="connsiteX34" fmla="*/ 1248984 w 1662619"/>
              <a:gd name="connsiteY34" fmla="*/ 752222 h 933197"/>
              <a:gd name="connsiteX35" fmla="*/ 1201359 w 1662619"/>
              <a:gd name="connsiteY35" fmla="*/ 799847 h 933197"/>
              <a:gd name="connsiteX36" fmla="*/ 1153734 w 1662619"/>
              <a:gd name="connsiteY36" fmla="*/ 847472 h 933197"/>
              <a:gd name="connsiteX37" fmla="*/ 1106109 w 1662619"/>
              <a:gd name="connsiteY37" fmla="*/ 809372 h 933197"/>
              <a:gd name="connsiteX38" fmla="*/ 1077534 w 1662619"/>
              <a:gd name="connsiteY38" fmla="*/ 790322 h 933197"/>
              <a:gd name="connsiteX39" fmla="*/ 1048959 w 1662619"/>
              <a:gd name="connsiteY39" fmla="*/ 761747 h 933197"/>
              <a:gd name="connsiteX40" fmla="*/ 991809 w 1662619"/>
              <a:gd name="connsiteY40" fmla="*/ 733172 h 933197"/>
              <a:gd name="connsiteX41" fmla="*/ 1058484 w 1662619"/>
              <a:gd name="connsiteY41" fmla="*/ 899860 h 933197"/>
              <a:gd name="connsiteX42" fmla="*/ 734634 w 1662619"/>
              <a:gd name="connsiteY42" fmla="*/ 933197 h 933197"/>
              <a:gd name="connsiteX43" fmla="*/ 706059 w 1662619"/>
              <a:gd name="connsiteY43" fmla="*/ 895097 h 933197"/>
              <a:gd name="connsiteX44" fmla="*/ 734634 w 1662619"/>
              <a:gd name="connsiteY44" fmla="*/ 818897 h 933197"/>
              <a:gd name="connsiteX45" fmla="*/ 782259 w 1662619"/>
              <a:gd name="connsiteY45" fmla="*/ 752222 h 933197"/>
              <a:gd name="connsiteX46" fmla="*/ 791784 w 1662619"/>
              <a:gd name="connsiteY46" fmla="*/ 723647 h 933197"/>
              <a:gd name="connsiteX47" fmla="*/ 763209 w 1662619"/>
              <a:gd name="connsiteY47" fmla="*/ 733172 h 933197"/>
              <a:gd name="connsiteX48" fmla="*/ 706059 w 1662619"/>
              <a:gd name="connsiteY48" fmla="*/ 761747 h 933197"/>
              <a:gd name="connsiteX49" fmla="*/ 687009 w 1662619"/>
              <a:gd name="connsiteY49" fmla="*/ 790322 h 933197"/>
              <a:gd name="connsiteX50" fmla="*/ 658434 w 1662619"/>
              <a:gd name="connsiteY50" fmla="*/ 799847 h 933197"/>
              <a:gd name="connsiteX51" fmla="*/ 629859 w 1662619"/>
              <a:gd name="connsiteY51" fmla="*/ 818897 h 933197"/>
              <a:gd name="connsiteX52" fmla="*/ 582234 w 1662619"/>
              <a:gd name="connsiteY52" fmla="*/ 809372 h 933197"/>
              <a:gd name="connsiteX53" fmla="*/ 544134 w 1662619"/>
              <a:gd name="connsiteY53" fmla="*/ 752222 h 933197"/>
              <a:gd name="connsiteX54" fmla="*/ 515559 w 1662619"/>
              <a:gd name="connsiteY54" fmla="*/ 695072 h 933197"/>
              <a:gd name="connsiteX55" fmla="*/ 496509 w 1662619"/>
              <a:gd name="connsiteY55" fmla="*/ 666497 h 933197"/>
              <a:gd name="connsiteX56" fmla="*/ 486984 w 1662619"/>
              <a:gd name="connsiteY56" fmla="*/ 637922 h 933197"/>
              <a:gd name="connsiteX57" fmla="*/ 296484 w 1662619"/>
              <a:gd name="connsiteY57" fmla="*/ 428372 h 933197"/>
              <a:gd name="connsiteX58" fmla="*/ 1209 w 1662619"/>
              <a:gd name="connsiteY58" fmla="*/ 33084 h 933197"/>
              <a:gd name="connsiteX59" fmla="*/ 196471 w 1662619"/>
              <a:gd name="connsiteY59" fmla="*/ 23559 h 933197"/>
              <a:gd name="connsiteX60" fmla="*/ 310772 w 1662619"/>
              <a:gd name="connsiteY60"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01334 w 1648181"/>
              <a:gd name="connsiteY23" fmla="*/ 333122 h 933197"/>
              <a:gd name="connsiteX24" fmla="*/ 1029909 w 1648181"/>
              <a:gd name="connsiteY24" fmla="*/ 342647 h 933197"/>
              <a:gd name="connsiteX25" fmla="*/ 1068009 w 1648181"/>
              <a:gd name="connsiteY25" fmla="*/ 295022 h 933197"/>
              <a:gd name="connsiteX26" fmla="*/ 1115634 w 1648181"/>
              <a:gd name="connsiteY26" fmla="*/ 247397 h 933197"/>
              <a:gd name="connsiteX27" fmla="*/ 1382335 w 1648181"/>
              <a:gd name="connsiteY27" fmla="*/ 114047 h 933197"/>
              <a:gd name="connsiteX28" fmla="*/ 1644272 w 1648181"/>
              <a:gd name="connsiteY28" fmla="*/ 71184 h 933197"/>
              <a:gd name="connsiteX29" fmla="*/ 1534734 w 1648181"/>
              <a:gd name="connsiteY29" fmla="*/ 247397 h 933197"/>
              <a:gd name="connsiteX30" fmla="*/ 1468059 w 1648181"/>
              <a:gd name="connsiteY30" fmla="*/ 356934 h 933197"/>
              <a:gd name="connsiteX31" fmla="*/ 1420434 w 1648181"/>
              <a:gd name="connsiteY31" fmla="*/ 428372 h 933197"/>
              <a:gd name="connsiteX32" fmla="*/ 1410909 w 1648181"/>
              <a:gd name="connsiteY32" fmla="*/ 466472 h 933197"/>
              <a:gd name="connsiteX33" fmla="*/ 1377572 w 1648181"/>
              <a:gd name="connsiteY33" fmla="*/ 509335 h 933197"/>
              <a:gd name="connsiteX34" fmla="*/ 1334709 w 1648181"/>
              <a:gd name="connsiteY34" fmla="*/ 571247 h 933197"/>
              <a:gd name="connsiteX35" fmla="*/ 1248984 w 1648181"/>
              <a:gd name="connsiteY35" fmla="*/ 752222 h 933197"/>
              <a:gd name="connsiteX36" fmla="*/ 1201359 w 1648181"/>
              <a:gd name="connsiteY36" fmla="*/ 799847 h 933197"/>
              <a:gd name="connsiteX37" fmla="*/ 1153734 w 1648181"/>
              <a:gd name="connsiteY37" fmla="*/ 847472 h 933197"/>
              <a:gd name="connsiteX38" fmla="*/ 1106109 w 1648181"/>
              <a:gd name="connsiteY38" fmla="*/ 809372 h 933197"/>
              <a:gd name="connsiteX39" fmla="*/ 1077534 w 1648181"/>
              <a:gd name="connsiteY39" fmla="*/ 790322 h 933197"/>
              <a:gd name="connsiteX40" fmla="*/ 1048959 w 1648181"/>
              <a:gd name="connsiteY40" fmla="*/ 761747 h 933197"/>
              <a:gd name="connsiteX41" fmla="*/ 991809 w 1648181"/>
              <a:gd name="connsiteY41" fmla="*/ 733172 h 933197"/>
              <a:gd name="connsiteX42" fmla="*/ 1058484 w 1648181"/>
              <a:gd name="connsiteY42" fmla="*/ 899860 h 933197"/>
              <a:gd name="connsiteX43" fmla="*/ 734634 w 1648181"/>
              <a:gd name="connsiteY43" fmla="*/ 933197 h 933197"/>
              <a:gd name="connsiteX44" fmla="*/ 706059 w 1648181"/>
              <a:gd name="connsiteY44" fmla="*/ 895097 h 933197"/>
              <a:gd name="connsiteX45" fmla="*/ 734634 w 1648181"/>
              <a:gd name="connsiteY45" fmla="*/ 818897 h 933197"/>
              <a:gd name="connsiteX46" fmla="*/ 782259 w 1648181"/>
              <a:gd name="connsiteY46" fmla="*/ 752222 h 933197"/>
              <a:gd name="connsiteX47" fmla="*/ 791784 w 1648181"/>
              <a:gd name="connsiteY47" fmla="*/ 723647 h 933197"/>
              <a:gd name="connsiteX48" fmla="*/ 763209 w 1648181"/>
              <a:gd name="connsiteY48" fmla="*/ 733172 h 933197"/>
              <a:gd name="connsiteX49" fmla="*/ 706059 w 1648181"/>
              <a:gd name="connsiteY49" fmla="*/ 761747 h 933197"/>
              <a:gd name="connsiteX50" fmla="*/ 687009 w 1648181"/>
              <a:gd name="connsiteY50" fmla="*/ 790322 h 933197"/>
              <a:gd name="connsiteX51" fmla="*/ 658434 w 1648181"/>
              <a:gd name="connsiteY51" fmla="*/ 799847 h 933197"/>
              <a:gd name="connsiteX52" fmla="*/ 629859 w 1648181"/>
              <a:gd name="connsiteY52" fmla="*/ 818897 h 933197"/>
              <a:gd name="connsiteX53" fmla="*/ 582234 w 1648181"/>
              <a:gd name="connsiteY53" fmla="*/ 809372 h 933197"/>
              <a:gd name="connsiteX54" fmla="*/ 544134 w 1648181"/>
              <a:gd name="connsiteY54" fmla="*/ 752222 h 933197"/>
              <a:gd name="connsiteX55" fmla="*/ 515559 w 1648181"/>
              <a:gd name="connsiteY55" fmla="*/ 695072 h 933197"/>
              <a:gd name="connsiteX56" fmla="*/ 496509 w 1648181"/>
              <a:gd name="connsiteY56" fmla="*/ 666497 h 933197"/>
              <a:gd name="connsiteX57" fmla="*/ 486984 w 1648181"/>
              <a:gd name="connsiteY57" fmla="*/ 637922 h 933197"/>
              <a:gd name="connsiteX58" fmla="*/ 296484 w 1648181"/>
              <a:gd name="connsiteY58" fmla="*/ 428372 h 933197"/>
              <a:gd name="connsiteX59" fmla="*/ 1209 w 1648181"/>
              <a:gd name="connsiteY59" fmla="*/ 33084 h 933197"/>
              <a:gd name="connsiteX60" fmla="*/ 196471 w 1648181"/>
              <a:gd name="connsiteY60" fmla="*/ 23559 h 933197"/>
              <a:gd name="connsiteX61" fmla="*/ 310772 w 1648181"/>
              <a:gd name="connsiteY61"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01334 w 1648181"/>
              <a:gd name="connsiteY23" fmla="*/ 333122 h 933197"/>
              <a:gd name="connsiteX24" fmla="*/ 1029909 w 1648181"/>
              <a:gd name="connsiteY24" fmla="*/ 342647 h 933197"/>
              <a:gd name="connsiteX25" fmla="*/ 1068009 w 1648181"/>
              <a:gd name="connsiteY25" fmla="*/ 295022 h 933197"/>
              <a:gd name="connsiteX26" fmla="*/ 1382335 w 1648181"/>
              <a:gd name="connsiteY26" fmla="*/ 114047 h 933197"/>
              <a:gd name="connsiteX27" fmla="*/ 1644272 w 1648181"/>
              <a:gd name="connsiteY27" fmla="*/ 71184 h 933197"/>
              <a:gd name="connsiteX28" fmla="*/ 1534734 w 1648181"/>
              <a:gd name="connsiteY28" fmla="*/ 247397 h 933197"/>
              <a:gd name="connsiteX29" fmla="*/ 1468059 w 1648181"/>
              <a:gd name="connsiteY29" fmla="*/ 356934 h 933197"/>
              <a:gd name="connsiteX30" fmla="*/ 1420434 w 1648181"/>
              <a:gd name="connsiteY30" fmla="*/ 428372 h 933197"/>
              <a:gd name="connsiteX31" fmla="*/ 1410909 w 1648181"/>
              <a:gd name="connsiteY31" fmla="*/ 466472 h 933197"/>
              <a:gd name="connsiteX32" fmla="*/ 1377572 w 1648181"/>
              <a:gd name="connsiteY32" fmla="*/ 509335 h 933197"/>
              <a:gd name="connsiteX33" fmla="*/ 1334709 w 1648181"/>
              <a:gd name="connsiteY33" fmla="*/ 571247 h 933197"/>
              <a:gd name="connsiteX34" fmla="*/ 1248984 w 1648181"/>
              <a:gd name="connsiteY34" fmla="*/ 752222 h 933197"/>
              <a:gd name="connsiteX35" fmla="*/ 1201359 w 1648181"/>
              <a:gd name="connsiteY35" fmla="*/ 799847 h 933197"/>
              <a:gd name="connsiteX36" fmla="*/ 1153734 w 1648181"/>
              <a:gd name="connsiteY36" fmla="*/ 847472 h 933197"/>
              <a:gd name="connsiteX37" fmla="*/ 1106109 w 1648181"/>
              <a:gd name="connsiteY37" fmla="*/ 809372 h 933197"/>
              <a:gd name="connsiteX38" fmla="*/ 1077534 w 1648181"/>
              <a:gd name="connsiteY38" fmla="*/ 790322 h 933197"/>
              <a:gd name="connsiteX39" fmla="*/ 1048959 w 1648181"/>
              <a:gd name="connsiteY39" fmla="*/ 761747 h 933197"/>
              <a:gd name="connsiteX40" fmla="*/ 991809 w 1648181"/>
              <a:gd name="connsiteY40" fmla="*/ 733172 h 933197"/>
              <a:gd name="connsiteX41" fmla="*/ 1058484 w 1648181"/>
              <a:gd name="connsiteY41" fmla="*/ 899860 h 933197"/>
              <a:gd name="connsiteX42" fmla="*/ 734634 w 1648181"/>
              <a:gd name="connsiteY42" fmla="*/ 933197 h 933197"/>
              <a:gd name="connsiteX43" fmla="*/ 706059 w 1648181"/>
              <a:gd name="connsiteY43" fmla="*/ 895097 h 933197"/>
              <a:gd name="connsiteX44" fmla="*/ 734634 w 1648181"/>
              <a:gd name="connsiteY44" fmla="*/ 818897 h 933197"/>
              <a:gd name="connsiteX45" fmla="*/ 782259 w 1648181"/>
              <a:gd name="connsiteY45" fmla="*/ 752222 h 933197"/>
              <a:gd name="connsiteX46" fmla="*/ 791784 w 1648181"/>
              <a:gd name="connsiteY46" fmla="*/ 723647 h 933197"/>
              <a:gd name="connsiteX47" fmla="*/ 763209 w 1648181"/>
              <a:gd name="connsiteY47" fmla="*/ 733172 h 933197"/>
              <a:gd name="connsiteX48" fmla="*/ 706059 w 1648181"/>
              <a:gd name="connsiteY48" fmla="*/ 761747 h 933197"/>
              <a:gd name="connsiteX49" fmla="*/ 687009 w 1648181"/>
              <a:gd name="connsiteY49" fmla="*/ 790322 h 933197"/>
              <a:gd name="connsiteX50" fmla="*/ 658434 w 1648181"/>
              <a:gd name="connsiteY50" fmla="*/ 799847 h 933197"/>
              <a:gd name="connsiteX51" fmla="*/ 629859 w 1648181"/>
              <a:gd name="connsiteY51" fmla="*/ 818897 h 933197"/>
              <a:gd name="connsiteX52" fmla="*/ 582234 w 1648181"/>
              <a:gd name="connsiteY52" fmla="*/ 809372 h 933197"/>
              <a:gd name="connsiteX53" fmla="*/ 544134 w 1648181"/>
              <a:gd name="connsiteY53" fmla="*/ 752222 h 933197"/>
              <a:gd name="connsiteX54" fmla="*/ 515559 w 1648181"/>
              <a:gd name="connsiteY54" fmla="*/ 695072 h 933197"/>
              <a:gd name="connsiteX55" fmla="*/ 496509 w 1648181"/>
              <a:gd name="connsiteY55" fmla="*/ 666497 h 933197"/>
              <a:gd name="connsiteX56" fmla="*/ 486984 w 1648181"/>
              <a:gd name="connsiteY56" fmla="*/ 637922 h 933197"/>
              <a:gd name="connsiteX57" fmla="*/ 296484 w 1648181"/>
              <a:gd name="connsiteY57" fmla="*/ 428372 h 933197"/>
              <a:gd name="connsiteX58" fmla="*/ 1209 w 1648181"/>
              <a:gd name="connsiteY58" fmla="*/ 33084 h 933197"/>
              <a:gd name="connsiteX59" fmla="*/ 196471 w 1648181"/>
              <a:gd name="connsiteY59" fmla="*/ 23559 h 933197"/>
              <a:gd name="connsiteX60" fmla="*/ 310772 w 1648181"/>
              <a:gd name="connsiteY60"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01334 w 1648181"/>
              <a:gd name="connsiteY23" fmla="*/ 333122 h 933197"/>
              <a:gd name="connsiteX24" fmla="*/ 1039434 w 1648181"/>
              <a:gd name="connsiteY24" fmla="*/ 299785 h 933197"/>
              <a:gd name="connsiteX25" fmla="*/ 1068009 w 1648181"/>
              <a:gd name="connsiteY25" fmla="*/ 295022 h 933197"/>
              <a:gd name="connsiteX26" fmla="*/ 1382335 w 1648181"/>
              <a:gd name="connsiteY26" fmla="*/ 114047 h 933197"/>
              <a:gd name="connsiteX27" fmla="*/ 1644272 w 1648181"/>
              <a:gd name="connsiteY27" fmla="*/ 71184 h 933197"/>
              <a:gd name="connsiteX28" fmla="*/ 1534734 w 1648181"/>
              <a:gd name="connsiteY28" fmla="*/ 247397 h 933197"/>
              <a:gd name="connsiteX29" fmla="*/ 1468059 w 1648181"/>
              <a:gd name="connsiteY29" fmla="*/ 356934 h 933197"/>
              <a:gd name="connsiteX30" fmla="*/ 1420434 w 1648181"/>
              <a:gd name="connsiteY30" fmla="*/ 428372 h 933197"/>
              <a:gd name="connsiteX31" fmla="*/ 1410909 w 1648181"/>
              <a:gd name="connsiteY31" fmla="*/ 466472 h 933197"/>
              <a:gd name="connsiteX32" fmla="*/ 1377572 w 1648181"/>
              <a:gd name="connsiteY32" fmla="*/ 509335 h 933197"/>
              <a:gd name="connsiteX33" fmla="*/ 1334709 w 1648181"/>
              <a:gd name="connsiteY33" fmla="*/ 571247 h 933197"/>
              <a:gd name="connsiteX34" fmla="*/ 1248984 w 1648181"/>
              <a:gd name="connsiteY34" fmla="*/ 752222 h 933197"/>
              <a:gd name="connsiteX35" fmla="*/ 1201359 w 1648181"/>
              <a:gd name="connsiteY35" fmla="*/ 799847 h 933197"/>
              <a:gd name="connsiteX36" fmla="*/ 1153734 w 1648181"/>
              <a:gd name="connsiteY36" fmla="*/ 847472 h 933197"/>
              <a:gd name="connsiteX37" fmla="*/ 1106109 w 1648181"/>
              <a:gd name="connsiteY37" fmla="*/ 809372 h 933197"/>
              <a:gd name="connsiteX38" fmla="*/ 1077534 w 1648181"/>
              <a:gd name="connsiteY38" fmla="*/ 790322 h 933197"/>
              <a:gd name="connsiteX39" fmla="*/ 1048959 w 1648181"/>
              <a:gd name="connsiteY39" fmla="*/ 761747 h 933197"/>
              <a:gd name="connsiteX40" fmla="*/ 991809 w 1648181"/>
              <a:gd name="connsiteY40" fmla="*/ 733172 h 933197"/>
              <a:gd name="connsiteX41" fmla="*/ 1058484 w 1648181"/>
              <a:gd name="connsiteY41" fmla="*/ 899860 h 933197"/>
              <a:gd name="connsiteX42" fmla="*/ 734634 w 1648181"/>
              <a:gd name="connsiteY42" fmla="*/ 933197 h 933197"/>
              <a:gd name="connsiteX43" fmla="*/ 706059 w 1648181"/>
              <a:gd name="connsiteY43" fmla="*/ 895097 h 933197"/>
              <a:gd name="connsiteX44" fmla="*/ 734634 w 1648181"/>
              <a:gd name="connsiteY44" fmla="*/ 818897 h 933197"/>
              <a:gd name="connsiteX45" fmla="*/ 782259 w 1648181"/>
              <a:gd name="connsiteY45" fmla="*/ 752222 h 933197"/>
              <a:gd name="connsiteX46" fmla="*/ 791784 w 1648181"/>
              <a:gd name="connsiteY46" fmla="*/ 723647 h 933197"/>
              <a:gd name="connsiteX47" fmla="*/ 763209 w 1648181"/>
              <a:gd name="connsiteY47" fmla="*/ 733172 h 933197"/>
              <a:gd name="connsiteX48" fmla="*/ 706059 w 1648181"/>
              <a:gd name="connsiteY48" fmla="*/ 761747 h 933197"/>
              <a:gd name="connsiteX49" fmla="*/ 687009 w 1648181"/>
              <a:gd name="connsiteY49" fmla="*/ 790322 h 933197"/>
              <a:gd name="connsiteX50" fmla="*/ 658434 w 1648181"/>
              <a:gd name="connsiteY50" fmla="*/ 799847 h 933197"/>
              <a:gd name="connsiteX51" fmla="*/ 629859 w 1648181"/>
              <a:gd name="connsiteY51" fmla="*/ 818897 h 933197"/>
              <a:gd name="connsiteX52" fmla="*/ 582234 w 1648181"/>
              <a:gd name="connsiteY52" fmla="*/ 809372 h 933197"/>
              <a:gd name="connsiteX53" fmla="*/ 544134 w 1648181"/>
              <a:gd name="connsiteY53" fmla="*/ 752222 h 933197"/>
              <a:gd name="connsiteX54" fmla="*/ 515559 w 1648181"/>
              <a:gd name="connsiteY54" fmla="*/ 695072 h 933197"/>
              <a:gd name="connsiteX55" fmla="*/ 496509 w 1648181"/>
              <a:gd name="connsiteY55" fmla="*/ 666497 h 933197"/>
              <a:gd name="connsiteX56" fmla="*/ 486984 w 1648181"/>
              <a:gd name="connsiteY56" fmla="*/ 637922 h 933197"/>
              <a:gd name="connsiteX57" fmla="*/ 296484 w 1648181"/>
              <a:gd name="connsiteY57" fmla="*/ 428372 h 933197"/>
              <a:gd name="connsiteX58" fmla="*/ 1209 w 1648181"/>
              <a:gd name="connsiteY58" fmla="*/ 33084 h 933197"/>
              <a:gd name="connsiteX59" fmla="*/ 196471 w 1648181"/>
              <a:gd name="connsiteY59" fmla="*/ 23559 h 933197"/>
              <a:gd name="connsiteX60" fmla="*/ 310772 w 1648181"/>
              <a:gd name="connsiteY60"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01334 w 1648181"/>
              <a:gd name="connsiteY23" fmla="*/ 333122 h 933197"/>
              <a:gd name="connsiteX24" fmla="*/ 1039434 w 1648181"/>
              <a:gd name="connsiteY24" fmla="*/ 299785 h 933197"/>
              <a:gd name="connsiteX25" fmla="*/ 1120397 w 1648181"/>
              <a:gd name="connsiteY25" fmla="*/ 256922 h 933197"/>
              <a:gd name="connsiteX26" fmla="*/ 1382335 w 1648181"/>
              <a:gd name="connsiteY26" fmla="*/ 114047 h 933197"/>
              <a:gd name="connsiteX27" fmla="*/ 1644272 w 1648181"/>
              <a:gd name="connsiteY27" fmla="*/ 71184 h 933197"/>
              <a:gd name="connsiteX28" fmla="*/ 1534734 w 1648181"/>
              <a:gd name="connsiteY28" fmla="*/ 247397 h 933197"/>
              <a:gd name="connsiteX29" fmla="*/ 1468059 w 1648181"/>
              <a:gd name="connsiteY29" fmla="*/ 356934 h 933197"/>
              <a:gd name="connsiteX30" fmla="*/ 1420434 w 1648181"/>
              <a:gd name="connsiteY30" fmla="*/ 428372 h 933197"/>
              <a:gd name="connsiteX31" fmla="*/ 1410909 w 1648181"/>
              <a:gd name="connsiteY31" fmla="*/ 466472 h 933197"/>
              <a:gd name="connsiteX32" fmla="*/ 1377572 w 1648181"/>
              <a:gd name="connsiteY32" fmla="*/ 509335 h 933197"/>
              <a:gd name="connsiteX33" fmla="*/ 1334709 w 1648181"/>
              <a:gd name="connsiteY33" fmla="*/ 571247 h 933197"/>
              <a:gd name="connsiteX34" fmla="*/ 1248984 w 1648181"/>
              <a:gd name="connsiteY34" fmla="*/ 752222 h 933197"/>
              <a:gd name="connsiteX35" fmla="*/ 1201359 w 1648181"/>
              <a:gd name="connsiteY35" fmla="*/ 799847 h 933197"/>
              <a:gd name="connsiteX36" fmla="*/ 1153734 w 1648181"/>
              <a:gd name="connsiteY36" fmla="*/ 847472 h 933197"/>
              <a:gd name="connsiteX37" fmla="*/ 1106109 w 1648181"/>
              <a:gd name="connsiteY37" fmla="*/ 809372 h 933197"/>
              <a:gd name="connsiteX38" fmla="*/ 1077534 w 1648181"/>
              <a:gd name="connsiteY38" fmla="*/ 790322 h 933197"/>
              <a:gd name="connsiteX39" fmla="*/ 1048959 w 1648181"/>
              <a:gd name="connsiteY39" fmla="*/ 761747 h 933197"/>
              <a:gd name="connsiteX40" fmla="*/ 991809 w 1648181"/>
              <a:gd name="connsiteY40" fmla="*/ 733172 h 933197"/>
              <a:gd name="connsiteX41" fmla="*/ 1058484 w 1648181"/>
              <a:gd name="connsiteY41" fmla="*/ 899860 h 933197"/>
              <a:gd name="connsiteX42" fmla="*/ 734634 w 1648181"/>
              <a:gd name="connsiteY42" fmla="*/ 933197 h 933197"/>
              <a:gd name="connsiteX43" fmla="*/ 706059 w 1648181"/>
              <a:gd name="connsiteY43" fmla="*/ 895097 h 933197"/>
              <a:gd name="connsiteX44" fmla="*/ 734634 w 1648181"/>
              <a:gd name="connsiteY44" fmla="*/ 818897 h 933197"/>
              <a:gd name="connsiteX45" fmla="*/ 782259 w 1648181"/>
              <a:gd name="connsiteY45" fmla="*/ 752222 h 933197"/>
              <a:gd name="connsiteX46" fmla="*/ 791784 w 1648181"/>
              <a:gd name="connsiteY46" fmla="*/ 723647 h 933197"/>
              <a:gd name="connsiteX47" fmla="*/ 763209 w 1648181"/>
              <a:gd name="connsiteY47" fmla="*/ 733172 h 933197"/>
              <a:gd name="connsiteX48" fmla="*/ 706059 w 1648181"/>
              <a:gd name="connsiteY48" fmla="*/ 761747 h 933197"/>
              <a:gd name="connsiteX49" fmla="*/ 687009 w 1648181"/>
              <a:gd name="connsiteY49" fmla="*/ 790322 h 933197"/>
              <a:gd name="connsiteX50" fmla="*/ 658434 w 1648181"/>
              <a:gd name="connsiteY50" fmla="*/ 799847 h 933197"/>
              <a:gd name="connsiteX51" fmla="*/ 629859 w 1648181"/>
              <a:gd name="connsiteY51" fmla="*/ 818897 h 933197"/>
              <a:gd name="connsiteX52" fmla="*/ 582234 w 1648181"/>
              <a:gd name="connsiteY52" fmla="*/ 809372 h 933197"/>
              <a:gd name="connsiteX53" fmla="*/ 544134 w 1648181"/>
              <a:gd name="connsiteY53" fmla="*/ 752222 h 933197"/>
              <a:gd name="connsiteX54" fmla="*/ 515559 w 1648181"/>
              <a:gd name="connsiteY54" fmla="*/ 695072 h 933197"/>
              <a:gd name="connsiteX55" fmla="*/ 496509 w 1648181"/>
              <a:gd name="connsiteY55" fmla="*/ 666497 h 933197"/>
              <a:gd name="connsiteX56" fmla="*/ 486984 w 1648181"/>
              <a:gd name="connsiteY56" fmla="*/ 637922 h 933197"/>
              <a:gd name="connsiteX57" fmla="*/ 296484 w 1648181"/>
              <a:gd name="connsiteY57" fmla="*/ 428372 h 933197"/>
              <a:gd name="connsiteX58" fmla="*/ 1209 w 1648181"/>
              <a:gd name="connsiteY58" fmla="*/ 33084 h 933197"/>
              <a:gd name="connsiteX59" fmla="*/ 196471 w 1648181"/>
              <a:gd name="connsiteY59" fmla="*/ 23559 h 933197"/>
              <a:gd name="connsiteX60" fmla="*/ 310772 w 1648181"/>
              <a:gd name="connsiteY60"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15621 w 1648181"/>
              <a:gd name="connsiteY23" fmla="*/ 314072 h 933197"/>
              <a:gd name="connsiteX24" fmla="*/ 1039434 w 1648181"/>
              <a:gd name="connsiteY24" fmla="*/ 299785 h 933197"/>
              <a:gd name="connsiteX25" fmla="*/ 1120397 w 1648181"/>
              <a:gd name="connsiteY25" fmla="*/ 256922 h 933197"/>
              <a:gd name="connsiteX26" fmla="*/ 1382335 w 1648181"/>
              <a:gd name="connsiteY26" fmla="*/ 114047 h 933197"/>
              <a:gd name="connsiteX27" fmla="*/ 1644272 w 1648181"/>
              <a:gd name="connsiteY27" fmla="*/ 71184 h 933197"/>
              <a:gd name="connsiteX28" fmla="*/ 1534734 w 1648181"/>
              <a:gd name="connsiteY28" fmla="*/ 247397 h 933197"/>
              <a:gd name="connsiteX29" fmla="*/ 1468059 w 1648181"/>
              <a:gd name="connsiteY29" fmla="*/ 356934 h 933197"/>
              <a:gd name="connsiteX30" fmla="*/ 1420434 w 1648181"/>
              <a:gd name="connsiteY30" fmla="*/ 428372 h 933197"/>
              <a:gd name="connsiteX31" fmla="*/ 1410909 w 1648181"/>
              <a:gd name="connsiteY31" fmla="*/ 466472 h 933197"/>
              <a:gd name="connsiteX32" fmla="*/ 1377572 w 1648181"/>
              <a:gd name="connsiteY32" fmla="*/ 509335 h 933197"/>
              <a:gd name="connsiteX33" fmla="*/ 1334709 w 1648181"/>
              <a:gd name="connsiteY33" fmla="*/ 571247 h 933197"/>
              <a:gd name="connsiteX34" fmla="*/ 1248984 w 1648181"/>
              <a:gd name="connsiteY34" fmla="*/ 752222 h 933197"/>
              <a:gd name="connsiteX35" fmla="*/ 1201359 w 1648181"/>
              <a:gd name="connsiteY35" fmla="*/ 799847 h 933197"/>
              <a:gd name="connsiteX36" fmla="*/ 1153734 w 1648181"/>
              <a:gd name="connsiteY36" fmla="*/ 847472 h 933197"/>
              <a:gd name="connsiteX37" fmla="*/ 1106109 w 1648181"/>
              <a:gd name="connsiteY37" fmla="*/ 809372 h 933197"/>
              <a:gd name="connsiteX38" fmla="*/ 1077534 w 1648181"/>
              <a:gd name="connsiteY38" fmla="*/ 790322 h 933197"/>
              <a:gd name="connsiteX39" fmla="*/ 1048959 w 1648181"/>
              <a:gd name="connsiteY39" fmla="*/ 761747 h 933197"/>
              <a:gd name="connsiteX40" fmla="*/ 991809 w 1648181"/>
              <a:gd name="connsiteY40" fmla="*/ 733172 h 933197"/>
              <a:gd name="connsiteX41" fmla="*/ 1058484 w 1648181"/>
              <a:gd name="connsiteY41" fmla="*/ 899860 h 933197"/>
              <a:gd name="connsiteX42" fmla="*/ 734634 w 1648181"/>
              <a:gd name="connsiteY42" fmla="*/ 933197 h 933197"/>
              <a:gd name="connsiteX43" fmla="*/ 706059 w 1648181"/>
              <a:gd name="connsiteY43" fmla="*/ 895097 h 933197"/>
              <a:gd name="connsiteX44" fmla="*/ 734634 w 1648181"/>
              <a:gd name="connsiteY44" fmla="*/ 818897 h 933197"/>
              <a:gd name="connsiteX45" fmla="*/ 782259 w 1648181"/>
              <a:gd name="connsiteY45" fmla="*/ 752222 h 933197"/>
              <a:gd name="connsiteX46" fmla="*/ 791784 w 1648181"/>
              <a:gd name="connsiteY46" fmla="*/ 723647 h 933197"/>
              <a:gd name="connsiteX47" fmla="*/ 763209 w 1648181"/>
              <a:gd name="connsiteY47" fmla="*/ 733172 h 933197"/>
              <a:gd name="connsiteX48" fmla="*/ 706059 w 1648181"/>
              <a:gd name="connsiteY48" fmla="*/ 761747 h 933197"/>
              <a:gd name="connsiteX49" fmla="*/ 687009 w 1648181"/>
              <a:gd name="connsiteY49" fmla="*/ 790322 h 933197"/>
              <a:gd name="connsiteX50" fmla="*/ 658434 w 1648181"/>
              <a:gd name="connsiteY50" fmla="*/ 799847 h 933197"/>
              <a:gd name="connsiteX51" fmla="*/ 629859 w 1648181"/>
              <a:gd name="connsiteY51" fmla="*/ 818897 h 933197"/>
              <a:gd name="connsiteX52" fmla="*/ 582234 w 1648181"/>
              <a:gd name="connsiteY52" fmla="*/ 809372 h 933197"/>
              <a:gd name="connsiteX53" fmla="*/ 544134 w 1648181"/>
              <a:gd name="connsiteY53" fmla="*/ 752222 h 933197"/>
              <a:gd name="connsiteX54" fmla="*/ 515559 w 1648181"/>
              <a:gd name="connsiteY54" fmla="*/ 695072 h 933197"/>
              <a:gd name="connsiteX55" fmla="*/ 496509 w 1648181"/>
              <a:gd name="connsiteY55" fmla="*/ 666497 h 933197"/>
              <a:gd name="connsiteX56" fmla="*/ 486984 w 1648181"/>
              <a:gd name="connsiteY56" fmla="*/ 637922 h 933197"/>
              <a:gd name="connsiteX57" fmla="*/ 296484 w 1648181"/>
              <a:gd name="connsiteY57" fmla="*/ 428372 h 933197"/>
              <a:gd name="connsiteX58" fmla="*/ 1209 w 1648181"/>
              <a:gd name="connsiteY58" fmla="*/ 33084 h 933197"/>
              <a:gd name="connsiteX59" fmla="*/ 196471 w 1648181"/>
              <a:gd name="connsiteY59" fmla="*/ 23559 h 933197"/>
              <a:gd name="connsiteX60" fmla="*/ 310772 w 1648181"/>
              <a:gd name="connsiteY60"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15621 w 1648181"/>
              <a:gd name="connsiteY23" fmla="*/ 314072 h 933197"/>
              <a:gd name="connsiteX24" fmla="*/ 1048959 w 1648181"/>
              <a:gd name="connsiteY24" fmla="*/ 314072 h 933197"/>
              <a:gd name="connsiteX25" fmla="*/ 1120397 w 1648181"/>
              <a:gd name="connsiteY25" fmla="*/ 256922 h 933197"/>
              <a:gd name="connsiteX26" fmla="*/ 1382335 w 1648181"/>
              <a:gd name="connsiteY26" fmla="*/ 114047 h 933197"/>
              <a:gd name="connsiteX27" fmla="*/ 1644272 w 1648181"/>
              <a:gd name="connsiteY27" fmla="*/ 71184 h 933197"/>
              <a:gd name="connsiteX28" fmla="*/ 1534734 w 1648181"/>
              <a:gd name="connsiteY28" fmla="*/ 247397 h 933197"/>
              <a:gd name="connsiteX29" fmla="*/ 1468059 w 1648181"/>
              <a:gd name="connsiteY29" fmla="*/ 356934 h 933197"/>
              <a:gd name="connsiteX30" fmla="*/ 1420434 w 1648181"/>
              <a:gd name="connsiteY30" fmla="*/ 428372 h 933197"/>
              <a:gd name="connsiteX31" fmla="*/ 1410909 w 1648181"/>
              <a:gd name="connsiteY31" fmla="*/ 466472 h 933197"/>
              <a:gd name="connsiteX32" fmla="*/ 1377572 w 1648181"/>
              <a:gd name="connsiteY32" fmla="*/ 509335 h 933197"/>
              <a:gd name="connsiteX33" fmla="*/ 1334709 w 1648181"/>
              <a:gd name="connsiteY33" fmla="*/ 571247 h 933197"/>
              <a:gd name="connsiteX34" fmla="*/ 1248984 w 1648181"/>
              <a:gd name="connsiteY34" fmla="*/ 752222 h 933197"/>
              <a:gd name="connsiteX35" fmla="*/ 1201359 w 1648181"/>
              <a:gd name="connsiteY35" fmla="*/ 799847 h 933197"/>
              <a:gd name="connsiteX36" fmla="*/ 1153734 w 1648181"/>
              <a:gd name="connsiteY36" fmla="*/ 847472 h 933197"/>
              <a:gd name="connsiteX37" fmla="*/ 1106109 w 1648181"/>
              <a:gd name="connsiteY37" fmla="*/ 809372 h 933197"/>
              <a:gd name="connsiteX38" fmla="*/ 1077534 w 1648181"/>
              <a:gd name="connsiteY38" fmla="*/ 790322 h 933197"/>
              <a:gd name="connsiteX39" fmla="*/ 1048959 w 1648181"/>
              <a:gd name="connsiteY39" fmla="*/ 761747 h 933197"/>
              <a:gd name="connsiteX40" fmla="*/ 991809 w 1648181"/>
              <a:gd name="connsiteY40" fmla="*/ 733172 h 933197"/>
              <a:gd name="connsiteX41" fmla="*/ 1058484 w 1648181"/>
              <a:gd name="connsiteY41" fmla="*/ 899860 h 933197"/>
              <a:gd name="connsiteX42" fmla="*/ 734634 w 1648181"/>
              <a:gd name="connsiteY42" fmla="*/ 933197 h 933197"/>
              <a:gd name="connsiteX43" fmla="*/ 706059 w 1648181"/>
              <a:gd name="connsiteY43" fmla="*/ 895097 h 933197"/>
              <a:gd name="connsiteX44" fmla="*/ 734634 w 1648181"/>
              <a:gd name="connsiteY44" fmla="*/ 818897 h 933197"/>
              <a:gd name="connsiteX45" fmla="*/ 782259 w 1648181"/>
              <a:gd name="connsiteY45" fmla="*/ 752222 h 933197"/>
              <a:gd name="connsiteX46" fmla="*/ 791784 w 1648181"/>
              <a:gd name="connsiteY46" fmla="*/ 723647 h 933197"/>
              <a:gd name="connsiteX47" fmla="*/ 763209 w 1648181"/>
              <a:gd name="connsiteY47" fmla="*/ 733172 h 933197"/>
              <a:gd name="connsiteX48" fmla="*/ 706059 w 1648181"/>
              <a:gd name="connsiteY48" fmla="*/ 761747 h 933197"/>
              <a:gd name="connsiteX49" fmla="*/ 687009 w 1648181"/>
              <a:gd name="connsiteY49" fmla="*/ 790322 h 933197"/>
              <a:gd name="connsiteX50" fmla="*/ 658434 w 1648181"/>
              <a:gd name="connsiteY50" fmla="*/ 799847 h 933197"/>
              <a:gd name="connsiteX51" fmla="*/ 629859 w 1648181"/>
              <a:gd name="connsiteY51" fmla="*/ 818897 h 933197"/>
              <a:gd name="connsiteX52" fmla="*/ 582234 w 1648181"/>
              <a:gd name="connsiteY52" fmla="*/ 809372 h 933197"/>
              <a:gd name="connsiteX53" fmla="*/ 544134 w 1648181"/>
              <a:gd name="connsiteY53" fmla="*/ 752222 h 933197"/>
              <a:gd name="connsiteX54" fmla="*/ 515559 w 1648181"/>
              <a:gd name="connsiteY54" fmla="*/ 695072 h 933197"/>
              <a:gd name="connsiteX55" fmla="*/ 496509 w 1648181"/>
              <a:gd name="connsiteY55" fmla="*/ 666497 h 933197"/>
              <a:gd name="connsiteX56" fmla="*/ 486984 w 1648181"/>
              <a:gd name="connsiteY56" fmla="*/ 637922 h 933197"/>
              <a:gd name="connsiteX57" fmla="*/ 296484 w 1648181"/>
              <a:gd name="connsiteY57" fmla="*/ 428372 h 933197"/>
              <a:gd name="connsiteX58" fmla="*/ 1209 w 1648181"/>
              <a:gd name="connsiteY58" fmla="*/ 33084 h 933197"/>
              <a:gd name="connsiteX59" fmla="*/ 196471 w 1648181"/>
              <a:gd name="connsiteY59" fmla="*/ 23559 h 933197"/>
              <a:gd name="connsiteX60" fmla="*/ 310772 w 1648181"/>
              <a:gd name="connsiteY60"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15621 w 1648181"/>
              <a:gd name="connsiteY23" fmla="*/ 314072 h 933197"/>
              <a:gd name="connsiteX24" fmla="*/ 1048959 w 1648181"/>
              <a:gd name="connsiteY24" fmla="*/ 314072 h 933197"/>
              <a:gd name="connsiteX25" fmla="*/ 1120397 w 1648181"/>
              <a:gd name="connsiteY25" fmla="*/ 256922 h 933197"/>
              <a:gd name="connsiteX26" fmla="*/ 1382335 w 1648181"/>
              <a:gd name="connsiteY26" fmla="*/ 114047 h 933197"/>
              <a:gd name="connsiteX27" fmla="*/ 1644272 w 1648181"/>
              <a:gd name="connsiteY27" fmla="*/ 71184 h 933197"/>
              <a:gd name="connsiteX28" fmla="*/ 1534734 w 1648181"/>
              <a:gd name="connsiteY28" fmla="*/ 247397 h 933197"/>
              <a:gd name="connsiteX29" fmla="*/ 1468059 w 1648181"/>
              <a:gd name="connsiteY29" fmla="*/ 356934 h 933197"/>
              <a:gd name="connsiteX30" fmla="*/ 1420434 w 1648181"/>
              <a:gd name="connsiteY30" fmla="*/ 428372 h 933197"/>
              <a:gd name="connsiteX31" fmla="*/ 1410909 w 1648181"/>
              <a:gd name="connsiteY31" fmla="*/ 466472 h 933197"/>
              <a:gd name="connsiteX32" fmla="*/ 1377572 w 1648181"/>
              <a:gd name="connsiteY32" fmla="*/ 509335 h 933197"/>
              <a:gd name="connsiteX33" fmla="*/ 1334709 w 1648181"/>
              <a:gd name="connsiteY33" fmla="*/ 571247 h 933197"/>
              <a:gd name="connsiteX34" fmla="*/ 1248984 w 1648181"/>
              <a:gd name="connsiteY34" fmla="*/ 752222 h 933197"/>
              <a:gd name="connsiteX35" fmla="*/ 1201359 w 1648181"/>
              <a:gd name="connsiteY35" fmla="*/ 799847 h 933197"/>
              <a:gd name="connsiteX36" fmla="*/ 1153734 w 1648181"/>
              <a:gd name="connsiteY36" fmla="*/ 847472 h 933197"/>
              <a:gd name="connsiteX37" fmla="*/ 1106109 w 1648181"/>
              <a:gd name="connsiteY37" fmla="*/ 809372 h 933197"/>
              <a:gd name="connsiteX38" fmla="*/ 1077534 w 1648181"/>
              <a:gd name="connsiteY38" fmla="*/ 790322 h 933197"/>
              <a:gd name="connsiteX39" fmla="*/ 1048959 w 1648181"/>
              <a:gd name="connsiteY39" fmla="*/ 761747 h 933197"/>
              <a:gd name="connsiteX40" fmla="*/ 991809 w 1648181"/>
              <a:gd name="connsiteY40" fmla="*/ 733172 h 933197"/>
              <a:gd name="connsiteX41" fmla="*/ 1058484 w 1648181"/>
              <a:gd name="connsiteY41" fmla="*/ 899860 h 933197"/>
              <a:gd name="connsiteX42" fmla="*/ 734634 w 1648181"/>
              <a:gd name="connsiteY42" fmla="*/ 933197 h 933197"/>
              <a:gd name="connsiteX43" fmla="*/ 706059 w 1648181"/>
              <a:gd name="connsiteY43" fmla="*/ 895097 h 933197"/>
              <a:gd name="connsiteX44" fmla="*/ 734634 w 1648181"/>
              <a:gd name="connsiteY44" fmla="*/ 818897 h 933197"/>
              <a:gd name="connsiteX45" fmla="*/ 782259 w 1648181"/>
              <a:gd name="connsiteY45" fmla="*/ 752222 h 933197"/>
              <a:gd name="connsiteX46" fmla="*/ 791784 w 1648181"/>
              <a:gd name="connsiteY46" fmla="*/ 723647 h 933197"/>
              <a:gd name="connsiteX47" fmla="*/ 763209 w 1648181"/>
              <a:gd name="connsiteY47" fmla="*/ 733172 h 933197"/>
              <a:gd name="connsiteX48" fmla="*/ 706059 w 1648181"/>
              <a:gd name="connsiteY48" fmla="*/ 761747 h 933197"/>
              <a:gd name="connsiteX49" fmla="*/ 687009 w 1648181"/>
              <a:gd name="connsiteY49" fmla="*/ 790322 h 933197"/>
              <a:gd name="connsiteX50" fmla="*/ 658434 w 1648181"/>
              <a:gd name="connsiteY50" fmla="*/ 799847 h 933197"/>
              <a:gd name="connsiteX51" fmla="*/ 629859 w 1648181"/>
              <a:gd name="connsiteY51" fmla="*/ 818897 h 933197"/>
              <a:gd name="connsiteX52" fmla="*/ 582234 w 1648181"/>
              <a:gd name="connsiteY52" fmla="*/ 809372 h 933197"/>
              <a:gd name="connsiteX53" fmla="*/ 544134 w 1648181"/>
              <a:gd name="connsiteY53" fmla="*/ 752222 h 933197"/>
              <a:gd name="connsiteX54" fmla="*/ 515559 w 1648181"/>
              <a:gd name="connsiteY54" fmla="*/ 695072 h 933197"/>
              <a:gd name="connsiteX55" fmla="*/ 496509 w 1648181"/>
              <a:gd name="connsiteY55" fmla="*/ 666497 h 933197"/>
              <a:gd name="connsiteX56" fmla="*/ 486984 w 1648181"/>
              <a:gd name="connsiteY56" fmla="*/ 637922 h 933197"/>
              <a:gd name="connsiteX57" fmla="*/ 296484 w 1648181"/>
              <a:gd name="connsiteY57" fmla="*/ 428372 h 933197"/>
              <a:gd name="connsiteX58" fmla="*/ 1209 w 1648181"/>
              <a:gd name="connsiteY58" fmla="*/ 33084 h 933197"/>
              <a:gd name="connsiteX59" fmla="*/ 196471 w 1648181"/>
              <a:gd name="connsiteY59" fmla="*/ 23559 h 933197"/>
              <a:gd name="connsiteX60" fmla="*/ 310772 w 1648181"/>
              <a:gd name="connsiteY60"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15621 w 1648181"/>
              <a:gd name="connsiteY23" fmla="*/ 314072 h 933197"/>
              <a:gd name="connsiteX24" fmla="*/ 1048959 w 1648181"/>
              <a:gd name="connsiteY24" fmla="*/ 314072 h 933197"/>
              <a:gd name="connsiteX25" fmla="*/ 1120397 w 1648181"/>
              <a:gd name="connsiteY25" fmla="*/ 256922 h 933197"/>
              <a:gd name="connsiteX26" fmla="*/ 1382335 w 1648181"/>
              <a:gd name="connsiteY26" fmla="*/ 114047 h 933197"/>
              <a:gd name="connsiteX27" fmla="*/ 1644272 w 1648181"/>
              <a:gd name="connsiteY27" fmla="*/ 71184 h 933197"/>
              <a:gd name="connsiteX28" fmla="*/ 1534734 w 1648181"/>
              <a:gd name="connsiteY28" fmla="*/ 247397 h 933197"/>
              <a:gd name="connsiteX29" fmla="*/ 1468059 w 1648181"/>
              <a:gd name="connsiteY29" fmla="*/ 356934 h 933197"/>
              <a:gd name="connsiteX30" fmla="*/ 1420434 w 1648181"/>
              <a:gd name="connsiteY30" fmla="*/ 428372 h 933197"/>
              <a:gd name="connsiteX31" fmla="*/ 1377572 w 1648181"/>
              <a:gd name="connsiteY31" fmla="*/ 509335 h 933197"/>
              <a:gd name="connsiteX32" fmla="*/ 1334709 w 1648181"/>
              <a:gd name="connsiteY32" fmla="*/ 571247 h 933197"/>
              <a:gd name="connsiteX33" fmla="*/ 1248984 w 1648181"/>
              <a:gd name="connsiteY33" fmla="*/ 752222 h 933197"/>
              <a:gd name="connsiteX34" fmla="*/ 1201359 w 1648181"/>
              <a:gd name="connsiteY34" fmla="*/ 799847 h 933197"/>
              <a:gd name="connsiteX35" fmla="*/ 1153734 w 1648181"/>
              <a:gd name="connsiteY35" fmla="*/ 847472 h 933197"/>
              <a:gd name="connsiteX36" fmla="*/ 1106109 w 1648181"/>
              <a:gd name="connsiteY36" fmla="*/ 809372 h 933197"/>
              <a:gd name="connsiteX37" fmla="*/ 1077534 w 1648181"/>
              <a:gd name="connsiteY37" fmla="*/ 790322 h 933197"/>
              <a:gd name="connsiteX38" fmla="*/ 1048959 w 1648181"/>
              <a:gd name="connsiteY38" fmla="*/ 761747 h 933197"/>
              <a:gd name="connsiteX39" fmla="*/ 991809 w 1648181"/>
              <a:gd name="connsiteY39" fmla="*/ 733172 h 933197"/>
              <a:gd name="connsiteX40" fmla="*/ 1058484 w 1648181"/>
              <a:gd name="connsiteY40" fmla="*/ 899860 h 933197"/>
              <a:gd name="connsiteX41" fmla="*/ 734634 w 1648181"/>
              <a:gd name="connsiteY41" fmla="*/ 933197 h 933197"/>
              <a:gd name="connsiteX42" fmla="*/ 706059 w 1648181"/>
              <a:gd name="connsiteY42" fmla="*/ 895097 h 933197"/>
              <a:gd name="connsiteX43" fmla="*/ 734634 w 1648181"/>
              <a:gd name="connsiteY43" fmla="*/ 818897 h 933197"/>
              <a:gd name="connsiteX44" fmla="*/ 782259 w 1648181"/>
              <a:gd name="connsiteY44" fmla="*/ 752222 h 933197"/>
              <a:gd name="connsiteX45" fmla="*/ 791784 w 1648181"/>
              <a:gd name="connsiteY45" fmla="*/ 723647 h 933197"/>
              <a:gd name="connsiteX46" fmla="*/ 763209 w 1648181"/>
              <a:gd name="connsiteY46" fmla="*/ 733172 h 933197"/>
              <a:gd name="connsiteX47" fmla="*/ 706059 w 1648181"/>
              <a:gd name="connsiteY47" fmla="*/ 761747 h 933197"/>
              <a:gd name="connsiteX48" fmla="*/ 687009 w 1648181"/>
              <a:gd name="connsiteY48" fmla="*/ 790322 h 933197"/>
              <a:gd name="connsiteX49" fmla="*/ 658434 w 1648181"/>
              <a:gd name="connsiteY49" fmla="*/ 799847 h 933197"/>
              <a:gd name="connsiteX50" fmla="*/ 629859 w 1648181"/>
              <a:gd name="connsiteY50" fmla="*/ 818897 h 933197"/>
              <a:gd name="connsiteX51" fmla="*/ 582234 w 1648181"/>
              <a:gd name="connsiteY51" fmla="*/ 809372 h 933197"/>
              <a:gd name="connsiteX52" fmla="*/ 544134 w 1648181"/>
              <a:gd name="connsiteY52" fmla="*/ 752222 h 933197"/>
              <a:gd name="connsiteX53" fmla="*/ 515559 w 1648181"/>
              <a:gd name="connsiteY53" fmla="*/ 695072 h 933197"/>
              <a:gd name="connsiteX54" fmla="*/ 496509 w 1648181"/>
              <a:gd name="connsiteY54" fmla="*/ 666497 h 933197"/>
              <a:gd name="connsiteX55" fmla="*/ 486984 w 1648181"/>
              <a:gd name="connsiteY55" fmla="*/ 637922 h 933197"/>
              <a:gd name="connsiteX56" fmla="*/ 296484 w 1648181"/>
              <a:gd name="connsiteY56" fmla="*/ 428372 h 933197"/>
              <a:gd name="connsiteX57" fmla="*/ 1209 w 1648181"/>
              <a:gd name="connsiteY57" fmla="*/ 33084 h 933197"/>
              <a:gd name="connsiteX58" fmla="*/ 196471 w 1648181"/>
              <a:gd name="connsiteY58" fmla="*/ 23559 h 933197"/>
              <a:gd name="connsiteX59" fmla="*/ 310772 w 1648181"/>
              <a:gd name="connsiteY59" fmla="*/ 42610 h 933197"/>
              <a:gd name="connsiteX0" fmla="*/ 301247 w 1648181"/>
              <a:gd name="connsiteY0" fmla="*/ 37848 h 933197"/>
              <a:gd name="connsiteX1" fmla="*/ 415547 w 1648181"/>
              <a:gd name="connsiteY1" fmla="*/ 90234 h 933197"/>
              <a:gd name="connsiteX2" fmla="*/ 477459 w 1648181"/>
              <a:gd name="connsiteY2" fmla="*/ 137859 h 933197"/>
              <a:gd name="connsiteX3" fmla="*/ 515559 w 1648181"/>
              <a:gd name="connsiteY3" fmla="*/ 161672 h 933197"/>
              <a:gd name="connsiteX4" fmla="*/ 534609 w 1648181"/>
              <a:gd name="connsiteY4" fmla="*/ 190247 h 933197"/>
              <a:gd name="connsiteX5" fmla="*/ 563184 w 1648181"/>
              <a:gd name="connsiteY5" fmla="*/ 218822 h 933197"/>
              <a:gd name="connsiteX6" fmla="*/ 629859 w 1648181"/>
              <a:gd name="connsiteY6" fmla="*/ 295022 h 933197"/>
              <a:gd name="connsiteX7" fmla="*/ 648909 w 1648181"/>
              <a:gd name="connsiteY7" fmla="*/ 323597 h 933197"/>
              <a:gd name="connsiteX8" fmla="*/ 677484 w 1648181"/>
              <a:gd name="connsiteY8" fmla="*/ 333122 h 933197"/>
              <a:gd name="connsiteX9" fmla="*/ 706059 w 1648181"/>
              <a:gd name="connsiteY9" fmla="*/ 352172 h 933197"/>
              <a:gd name="connsiteX10" fmla="*/ 734634 w 1648181"/>
              <a:gd name="connsiteY10" fmla="*/ 333122 h 933197"/>
              <a:gd name="connsiteX11" fmla="*/ 763209 w 1648181"/>
              <a:gd name="connsiteY11" fmla="*/ 275972 h 933197"/>
              <a:gd name="connsiteX12" fmla="*/ 753684 w 1648181"/>
              <a:gd name="connsiteY12" fmla="*/ 247397 h 933197"/>
              <a:gd name="connsiteX13" fmla="*/ 696534 w 1648181"/>
              <a:gd name="connsiteY13" fmla="*/ 228347 h 933197"/>
              <a:gd name="connsiteX14" fmla="*/ 725109 w 1648181"/>
              <a:gd name="connsiteY14" fmla="*/ 209297 h 933197"/>
              <a:gd name="connsiteX15" fmla="*/ 753684 w 1648181"/>
              <a:gd name="connsiteY15" fmla="*/ 199772 h 933197"/>
              <a:gd name="connsiteX16" fmla="*/ 796547 w 1648181"/>
              <a:gd name="connsiteY16" fmla="*/ 128335 h 933197"/>
              <a:gd name="connsiteX17" fmla="*/ 848934 w 1648181"/>
              <a:gd name="connsiteY17" fmla="*/ 109285 h 933197"/>
              <a:gd name="connsiteX18" fmla="*/ 944184 w 1648181"/>
              <a:gd name="connsiteY18" fmla="*/ 123572 h 933197"/>
              <a:gd name="connsiteX19" fmla="*/ 972759 w 1648181"/>
              <a:gd name="connsiteY19" fmla="*/ 175960 h 933197"/>
              <a:gd name="connsiteX20" fmla="*/ 991809 w 1648181"/>
              <a:gd name="connsiteY20" fmla="*/ 218822 h 933197"/>
              <a:gd name="connsiteX21" fmla="*/ 982284 w 1648181"/>
              <a:gd name="connsiteY21" fmla="*/ 247397 h 933197"/>
              <a:gd name="connsiteX22" fmla="*/ 991809 w 1648181"/>
              <a:gd name="connsiteY22" fmla="*/ 304547 h 933197"/>
              <a:gd name="connsiteX23" fmla="*/ 1015621 w 1648181"/>
              <a:gd name="connsiteY23" fmla="*/ 314072 h 933197"/>
              <a:gd name="connsiteX24" fmla="*/ 1048959 w 1648181"/>
              <a:gd name="connsiteY24" fmla="*/ 314072 h 933197"/>
              <a:gd name="connsiteX25" fmla="*/ 1120397 w 1648181"/>
              <a:gd name="connsiteY25" fmla="*/ 256922 h 933197"/>
              <a:gd name="connsiteX26" fmla="*/ 1382335 w 1648181"/>
              <a:gd name="connsiteY26" fmla="*/ 114047 h 933197"/>
              <a:gd name="connsiteX27" fmla="*/ 1644272 w 1648181"/>
              <a:gd name="connsiteY27" fmla="*/ 71184 h 933197"/>
              <a:gd name="connsiteX28" fmla="*/ 1534734 w 1648181"/>
              <a:gd name="connsiteY28" fmla="*/ 247397 h 933197"/>
              <a:gd name="connsiteX29" fmla="*/ 1468059 w 1648181"/>
              <a:gd name="connsiteY29" fmla="*/ 356934 h 933197"/>
              <a:gd name="connsiteX30" fmla="*/ 1420434 w 1648181"/>
              <a:gd name="connsiteY30" fmla="*/ 428372 h 933197"/>
              <a:gd name="connsiteX31" fmla="*/ 1334709 w 1648181"/>
              <a:gd name="connsiteY31" fmla="*/ 571247 h 933197"/>
              <a:gd name="connsiteX32" fmla="*/ 1248984 w 1648181"/>
              <a:gd name="connsiteY32" fmla="*/ 752222 h 933197"/>
              <a:gd name="connsiteX33" fmla="*/ 1201359 w 1648181"/>
              <a:gd name="connsiteY33" fmla="*/ 799847 h 933197"/>
              <a:gd name="connsiteX34" fmla="*/ 1153734 w 1648181"/>
              <a:gd name="connsiteY34" fmla="*/ 847472 h 933197"/>
              <a:gd name="connsiteX35" fmla="*/ 1106109 w 1648181"/>
              <a:gd name="connsiteY35" fmla="*/ 809372 h 933197"/>
              <a:gd name="connsiteX36" fmla="*/ 1077534 w 1648181"/>
              <a:gd name="connsiteY36" fmla="*/ 790322 h 933197"/>
              <a:gd name="connsiteX37" fmla="*/ 1048959 w 1648181"/>
              <a:gd name="connsiteY37" fmla="*/ 761747 h 933197"/>
              <a:gd name="connsiteX38" fmla="*/ 991809 w 1648181"/>
              <a:gd name="connsiteY38" fmla="*/ 733172 h 933197"/>
              <a:gd name="connsiteX39" fmla="*/ 1058484 w 1648181"/>
              <a:gd name="connsiteY39" fmla="*/ 899860 h 933197"/>
              <a:gd name="connsiteX40" fmla="*/ 734634 w 1648181"/>
              <a:gd name="connsiteY40" fmla="*/ 933197 h 933197"/>
              <a:gd name="connsiteX41" fmla="*/ 706059 w 1648181"/>
              <a:gd name="connsiteY41" fmla="*/ 895097 h 933197"/>
              <a:gd name="connsiteX42" fmla="*/ 734634 w 1648181"/>
              <a:gd name="connsiteY42" fmla="*/ 818897 h 933197"/>
              <a:gd name="connsiteX43" fmla="*/ 782259 w 1648181"/>
              <a:gd name="connsiteY43" fmla="*/ 752222 h 933197"/>
              <a:gd name="connsiteX44" fmla="*/ 791784 w 1648181"/>
              <a:gd name="connsiteY44" fmla="*/ 723647 h 933197"/>
              <a:gd name="connsiteX45" fmla="*/ 763209 w 1648181"/>
              <a:gd name="connsiteY45" fmla="*/ 733172 h 933197"/>
              <a:gd name="connsiteX46" fmla="*/ 706059 w 1648181"/>
              <a:gd name="connsiteY46" fmla="*/ 761747 h 933197"/>
              <a:gd name="connsiteX47" fmla="*/ 687009 w 1648181"/>
              <a:gd name="connsiteY47" fmla="*/ 790322 h 933197"/>
              <a:gd name="connsiteX48" fmla="*/ 658434 w 1648181"/>
              <a:gd name="connsiteY48" fmla="*/ 799847 h 933197"/>
              <a:gd name="connsiteX49" fmla="*/ 629859 w 1648181"/>
              <a:gd name="connsiteY49" fmla="*/ 818897 h 933197"/>
              <a:gd name="connsiteX50" fmla="*/ 582234 w 1648181"/>
              <a:gd name="connsiteY50" fmla="*/ 809372 h 933197"/>
              <a:gd name="connsiteX51" fmla="*/ 544134 w 1648181"/>
              <a:gd name="connsiteY51" fmla="*/ 752222 h 933197"/>
              <a:gd name="connsiteX52" fmla="*/ 515559 w 1648181"/>
              <a:gd name="connsiteY52" fmla="*/ 695072 h 933197"/>
              <a:gd name="connsiteX53" fmla="*/ 496509 w 1648181"/>
              <a:gd name="connsiteY53" fmla="*/ 666497 h 933197"/>
              <a:gd name="connsiteX54" fmla="*/ 486984 w 1648181"/>
              <a:gd name="connsiteY54" fmla="*/ 637922 h 933197"/>
              <a:gd name="connsiteX55" fmla="*/ 296484 w 1648181"/>
              <a:gd name="connsiteY55" fmla="*/ 428372 h 933197"/>
              <a:gd name="connsiteX56" fmla="*/ 1209 w 1648181"/>
              <a:gd name="connsiteY56" fmla="*/ 33084 h 933197"/>
              <a:gd name="connsiteX57" fmla="*/ 196471 w 1648181"/>
              <a:gd name="connsiteY57" fmla="*/ 23559 h 933197"/>
              <a:gd name="connsiteX58" fmla="*/ 310772 w 1648181"/>
              <a:gd name="connsiteY58"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15559 w 1648434"/>
              <a:gd name="connsiteY3" fmla="*/ 161672 h 933197"/>
              <a:gd name="connsiteX4" fmla="*/ 534609 w 1648434"/>
              <a:gd name="connsiteY4" fmla="*/ 190247 h 933197"/>
              <a:gd name="connsiteX5" fmla="*/ 563184 w 1648434"/>
              <a:gd name="connsiteY5" fmla="*/ 218822 h 933197"/>
              <a:gd name="connsiteX6" fmla="*/ 629859 w 1648434"/>
              <a:gd name="connsiteY6" fmla="*/ 295022 h 933197"/>
              <a:gd name="connsiteX7" fmla="*/ 648909 w 1648434"/>
              <a:gd name="connsiteY7" fmla="*/ 323597 h 933197"/>
              <a:gd name="connsiteX8" fmla="*/ 677484 w 1648434"/>
              <a:gd name="connsiteY8" fmla="*/ 333122 h 933197"/>
              <a:gd name="connsiteX9" fmla="*/ 706059 w 1648434"/>
              <a:gd name="connsiteY9" fmla="*/ 352172 h 933197"/>
              <a:gd name="connsiteX10" fmla="*/ 734634 w 1648434"/>
              <a:gd name="connsiteY10" fmla="*/ 333122 h 933197"/>
              <a:gd name="connsiteX11" fmla="*/ 763209 w 1648434"/>
              <a:gd name="connsiteY11" fmla="*/ 275972 h 933197"/>
              <a:gd name="connsiteX12" fmla="*/ 753684 w 1648434"/>
              <a:gd name="connsiteY12" fmla="*/ 247397 h 933197"/>
              <a:gd name="connsiteX13" fmla="*/ 696534 w 1648434"/>
              <a:gd name="connsiteY13" fmla="*/ 228347 h 933197"/>
              <a:gd name="connsiteX14" fmla="*/ 725109 w 1648434"/>
              <a:gd name="connsiteY14" fmla="*/ 209297 h 933197"/>
              <a:gd name="connsiteX15" fmla="*/ 753684 w 1648434"/>
              <a:gd name="connsiteY15" fmla="*/ 199772 h 933197"/>
              <a:gd name="connsiteX16" fmla="*/ 796547 w 1648434"/>
              <a:gd name="connsiteY16" fmla="*/ 128335 h 933197"/>
              <a:gd name="connsiteX17" fmla="*/ 848934 w 1648434"/>
              <a:gd name="connsiteY17" fmla="*/ 109285 h 933197"/>
              <a:gd name="connsiteX18" fmla="*/ 944184 w 1648434"/>
              <a:gd name="connsiteY18" fmla="*/ 123572 h 933197"/>
              <a:gd name="connsiteX19" fmla="*/ 972759 w 1648434"/>
              <a:gd name="connsiteY19" fmla="*/ 175960 h 933197"/>
              <a:gd name="connsiteX20" fmla="*/ 991809 w 1648434"/>
              <a:gd name="connsiteY20" fmla="*/ 218822 h 933197"/>
              <a:gd name="connsiteX21" fmla="*/ 982284 w 1648434"/>
              <a:gd name="connsiteY21" fmla="*/ 247397 h 933197"/>
              <a:gd name="connsiteX22" fmla="*/ 991809 w 1648434"/>
              <a:gd name="connsiteY22" fmla="*/ 304547 h 933197"/>
              <a:gd name="connsiteX23" fmla="*/ 1015621 w 1648434"/>
              <a:gd name="connsiteY23" fmla="*/ 314072 h 933197"/>
              <a:gd name="connsiteX24" fmla="*/ 1048959 w 1648434"/>
              <a:gd name="connsiteY24" fmla="*/ 314072 h 933197"/>
              <a:gd name="connsiteX25" fmla="*/ 1120397 w 1648434"/>
              <a:gd name="connsiteY25" fmla="*/ 256922 h 933197"/>
              <a:gd name="connsiteX26" fmla="*/ 1382335 w 1648434"/>
              <a:gd name="connsiteY26" fmla="*/ 114047 h 933197"/>
              <a:gd name="connsiteX27" fmla="*/ 1644272 w 1648434"/>
              <a:gd name="connsiteY27" fmla="*/ 71184 h 933197"/>
              <a:gd name="connsiteX28" fmla="*/ 1534734 w 1648434"/>
              <a:gd name="connsiteY28" fmla="*/ 247397 h 933197"/>
              <a:gd name="connsiteX29" fmla="*/ 1420434 w 1648434"/>
              <a:gd name="connsiteY29" fmla="*/ 428372 h 933197"/>
              <a:gd name="connsiteX30" fmla="*/ 1334709 w 1648434"/>
              <a:gd name="connsiteY30" fmla="*/ 571247 h 933197"/>
              <a:gd name="connsiteX31" fmla="*/ 1248984 w 1648434"/>
              <a:gd name="connsiteY31" fmla="*/ 752222 h 933197"/>
              <a:gd name="connsiteX32" fmla="*/ 1201359 w 1648434"/>
              <a:gd name="connsiteY32" fmla="*/ 799847 h 933197"/>
              <a:gd name="connsiteX33" fmla="*/ 1153734 w 1648434"/>
              <a:gd name="connsiteY33" fmla="*/ 847472 h 933197"/>
              <a:gd name="connsiteX34" fmla="*/ 1106109 w 1648434"/>
              <a:gd name="connsiteY34" fmla="*/ 809372 h 933197"/>
              <a:gd name="connsiteX35" fmla="*/ 1077534 w 1648434"/>
              <a:gd name="connsiteY35" fmla="*/ 790322 h 933197"/>
              <a:gd name="connsiteX36" fmla="*/ 1048959 w 1648434"/>
              <a:gd name="connsiteY36" fmla="*/ 761747 h 933197"/>
              <a:gd name="connsiteX37" fmla="*/ 991809 w 1648434"/>
              <a:gd name="connsiteY37" fmla="*/ 733172 h 933197"/>
              <a:gd name="connsiteX38" fmla="*/ 1058484 w 1648434"/>
              <a:gd name="connsiteY38" fmla="*/ 899860 h 933197"/>
              <a:gd name="connsiteX39" fmla="*/ 734634 w 1648434"/>
              <a:gd name="connsiteY39" fmla="*/ 933197 h 933197"/>
              <a:gd name="connsiteX40" fmla="*/ 706059 w 1648434"/>
              <a:gd name="connsiteY40" fmla="*/ 895097 h 933197"/>
              <a:gd name="connsiteX41" fmla="*/ 734634 w 1648434"/>
              <a:gd name="connsiteY41" fmla="*/ 818897 h 933197"/>
              <a:gd name="connsiteX42" fmla="*/ 782259 w 1648434"/>
              <a:gd name="connsiteY42" fmla="*/ 752222 h 933197"/>
              <a:gd name="connsiteX43" fmla="*/ 791784 w 1648434"/>
              <a:gd name="connsiteY43" fmla="*/ 723647 h 933197"/>
              <a:gd name="connsiteX44" fmla="*/ 763209 w 1648434"/>
              <a:gd name="connsiteY44" fmla="*/ 733172 h 933197"/>
              <a:gd name="connsiteX45" fmla="*/ 706059 w 1648434"/>
              <a:gd name="connsiteY45" fmla="*/ 761747 h 933197"/>
              <a:gd name="connsiteX46" fmla="*/ 687009 w 1648434"/>
              <a:gd name="connsiteY46" fmla="*/ 790322 h 933197"/>
              <a:gd name="connsiteX47" fmla="*/ 658434 w 1648434"/>
              <a:gd name="connsiteY47" fmla="*/ 799847 h 933197"/>
              <a:gd name="connsiteX48" fmla="*/ 629859 w 1648434"/>
              <a:gd name="connsiteY48" fmla="*/ 818897 h 933197"/>
              <a:gd name="connsiteX49" fmla="*/ 582234 w 1648434"/>
              <a:gd name="connsiteY49" fmla="*/ 809372 h 933197"/>
              <a:gd name="connsiteX50" fmla="*/ 544134 w 1648434"/>
              <a:gd name="connsiteY50" fmla="*/ 752222 h 933197"/>
              <a:gd name="connsiteX51" fmla="*/ 515559 w 1648434"/>
              <a:gd name="connsiteY51" fmla="*/ 695072 h 933197"/>
              <a:gd name="connsiteX52" fmla="*/ 496509 w 1648434"/>
              <a:gd name="connsiteY52" fmla="*/ 666497 h 933197"/>
              <a:gd name="connsiteX53" fmla="*/ 486984 w 1648434"/>
              <a:gd name="connsiteY53" fmla="*/ 637922 h 933197"/>
              <a:gd name="connsiteX54" fmla="*/ 296484 w 1648434"/>
              <a:gd name="connsiteY54" fmla="*/ 428372 h 933197"/>
              <a:gd name="connsiteX55" fmla="*/ 1209 w 1648434"/>
              <a:gd name="connsiteY55" fmla="*/ 33084 h 933197"/>
              <a:gd name="connsiteX56" fmla="*/ 196471 w 1648434"/>
              <a:gd name="connsiteY56" fmla="*/ 23559 h 933197"/>
              <a:gd name="connsiteX57" fmla="*/ 310772 w 1648434"/>
              <a:gd name="connsiteY57"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15559 w 1648434"/>
              <a:gd name="connsiteY3" fmla="*/ 161672 h 933197"/>
              <a:gd name="connsiteX4" fmla="*/ 534609 w 1648434"/>
              <a:gd name="connsiteY4" fmla="*/ 190247 h 933197"/>
              <a:gd name="connsiteX5" fmla="*/ 563184 w 1648434"/>
              <a:gd name="connsiteY5" fmla="*/ 218822 h 933197"/>
              <a:gd name="connsiteX6" fmla="*/ 629859 w 1648434"/>
              <a:gd name="connsiteY6" fmla="*/ 295022 h 933197"/>
              <a:gd name="connsiteX7" fmla="*/ 648909 w 1648434"/>
              <a:gd name="connsiteY7" fmla="*/ 323597 h 933197"/>
              <a:gd name="connsiteX8" fmla="*/ 677484 w 1648434"/>
              <a:gd name="connsiteY8" fmla="*/ 333122 h 933197"/>
              <a:gd name="connsiteX9" fmla="*/ 706059 w 1648434"/>
              <a:gd name="connsiteY9" fmla="*/ 352172 h 933197"/>
              <a:gd name="connsiteX10" fmla="*/ 734634 w 1648434"/>
              <a:gd name="connsiteY10" fmla="*/ 333122 h 933197"/>
              <a:gd name="connsiteX11" fmla="*/ 763209 w 1648434"/>
              <a:gd name="connsiteY11" fmla="*/ 275972 h 933197"/>
              <a:gd name="connsiteX12" fmla="*/ 753684 w 1648434"/>
              <a:gd name="connsiteY12" fmla="*/ 247397 h 933197"/>
              <a:gd name="connsiteX13" fmla="*/ 696534 w 1648434"/>
              <a:gd name="connsiteY13" fmla="*/ 228347 h 933197"/>
              <a:gd name="connsiteX14" fmla="*/ 725109 w 1648434"/>
              <a:gd name="connsiteY14" fmla="*/ 209297 h 933197"/>
              <a:gd name="connsiteX15" fmla="*/ 753684 w 1648434"/>
              <a:gd name="connsiteY15" fmla="*/ 199772 h 933197"/>
              <a:gd name="connsiteX16" fmla="*/ 782260 w 1648434"/>
              <a:gd name="connsiteY16" fmla="*/ 142623 h 933197"/>
              <a:gd name="connsiteX17" fmla="*/ 848934 w 1648434"/>
              <a:gd name="connsiteY17" fmla="*/ 109285 h 933197"/>
              <a:gd name="connsiteX18" fmla="*/ 944184 w 1648434"/>
              <a:gd name="connsiteY18" fmla="*/ 123572 h 933197"/>
              <a:gd name="connsiteX19" fmla="*/ 972759 w 1648434"/>
              <a:gd name="connsiteY19" fmla="*/ 175960 h 933197"/>
              <a:gd name="connsiteX20" fmla="*/ 991809 w 1648434"/>
              <a:gd name="connsiteY20" fmla="*/ 218822 h 933197"/>
              <a:gd name="connsiteX21" fmla="*/ 982284 w 1648434"/>
              <a:gd name="connsiteY21" fmla="*/ 247397 h 933197"/>
              <a:gd name="connsiteX22" fmla="*/ 991809 w 1648434"/>
              <a:gd name="connsiteY22" fmla="*/ 304547 h 933197"/>
              <a:gd name="connsiteX23" fmla="*/ 1015621 w 1648434"/>
              <a:gd name="connsiteY23" fmla="*/ 314072 h 933197"/>
              <a:gd name="connsiteX24" fmla="*/ 1048959 w 1648434"/>
              <a:gd name="connsiteY24" fmla="*/ 314072 h 933197"/>
              <a:gd name="connsiteX25" fmla="*/ 1120397 w 1648434"/>
              <a:gd name="connsiteY25" fmla="*/ 256922 h 933197"/>
              <a:gd name="connsiteX26" fmla="*/ 1382335 w 1648434"/>
              <a:gd name="connsiteY26" fmla="*/ 114047 h 933197"/>
              <a:gd name="connsiteX27" fmla="*/ 1644272 w 1648434"/>
              <a:gd name="connsiteY27" fmla="*/ 71184 h 933197"/>
              <a:gd name="connsiteX28" fmla="*/ 1534734 w 1648434"/>
              <a:gd name="connsiteY28" fmla="*/ 247397 h 933197"/>
              <a:gd name="connsiteX29" fmla="*/ 1420434 w 1648434"/>
              <a:gd name="connsiteY29" fmla="*/ 428372 h 933197"/>
              <a:gd name="connsiteX30" fmla="*/ 1334709 w 1648434"/>
              <a:gd name="connsiteY30" fmla="*/ 571247 h 933197"/>
              <a:gd name="connsiteX31" fmla="*/ 1248984 w 1648434"/>
              <a:gd name="connsiteY31" fmla="*/ 752222 h 933197"/>
              <a:gd name="connsiteX32" fmla="*/ 1201359 w 1648434"/>
              <a:gd name="connsiteY32" fmla="*/ 799847 h 933197"/>
              <a:gd name="connsiteX33" fmla="*/ 1153734 w 1648434"/>
              <a:gd name="connsiteY33" fmla="*/ 847472 h 933197"/>
              <a:gd name="connsiteX34" fmla="*/ 1106109 w 1648434"/>
              <a:gd name="connsiteY34" fmla="*/ 809372 h 933197"/>
              <a:gd name="connsiteX35" fmla="*/ 1077534 w 1648434"/>
              <a:gd name="connsiteY35" fmla="*/ 790322 h 933197"/>
              <a:gd name="connsiteX36" fmla="*/ 1048959 w 1648434"/>
              <a:gd name="connsiteY36" fmla="*/ 761747 h 933197"/>
              <a:gd name="connsiteX37" fmla="*/ 991809 w 1648434"/>
              <a:gd name="connsiteY37" fmla="*/ 733172 h 933197"/>
              <a:gd name="connsiteX38" fmla="*/ 1058484 w 1648434"/>
              <a:gd name="connsiteY38" fmla="*/ 899860 h 933197"/>
              <a:gd name="connsiteX39" fmla="*/ 734634 w 1648434"/>
              <a:gd name="connsiteY39" fmla="*/ 933197 h 933197"/>
              <a:gd name="connsiteX40" fmla="*/ 706059 w 1648434"/>
              <a:gd name="connsiteY40" fmla="*/ 895097 h 933197"/>
              <a:gd name="connsiteX41" fmla="*/ 734634 w 1648434"/>
              <a:gd name="connsiteY41" fmla="*/ 818897 h 933197"/>
              <a:gd name="connsiteX42" fmla="*/ 782259 w 1648434"/>
              <a:gd name="connsiteY42" fmla="*/ 752222 h 933197"/>
              <a:gd name="connsiteX43" fmla="*/ 791784 w 1648434"/>
              <a:gd name="connsiteY43" fmla="*/ 723647 h 933197"/>
              <a:gd name="connsiteX44" fmla="*/ 763209 w 1648434"/>
              <a:gd name="connsiteY44" fmla="*/ 733172 h 933197"/>
              <a:gd name="connsiteX45" fmla="*/ 706059 w 1648434"/>
              <a:gd name="connsiteY45" fmla="*/ 761747 h 933197"/>
              <a:gd name="connsiteX46" fmla="*/ 687009 w 1648434"/>
              <a:gd name="connsiteY46" fmla="*/ 790322 h 933197"/>
              <a:gd name="connsiteX47" fmla="*/ 658434 w 1648434"/>
              <a:gd name="connsiteY47" fmla="*/ 799847 h 933197"/>
              <a:gd name="connsiteX48" fmla="*/ 629859 w 1648434"/>
              <a:gd name="connsiteY48" fmla="*/ 818897 h 933197"/>
              <a:gd name="connsiteX49" fmla="*/ 582234 w 1648434"/>
              <a:gd name="connsiteY49" fmla="*/ 809372 h 933197"/>
              <a:gd name="connsiteX50" fmla="*/ 544134 w 1648434"/>
              <a:gd name="connsiteY50" fmla="*/ 752222 h 933197"/>
              <a:gd name="connsiteX51" fmla="*/ 515559 w 1648434"/>
              <a:gd name="connsiteY51" fmla="*/ 695072 h 933197"/>
              <a:gd name="connsiteX52" fmla="*/ 496509 w 1648434"/>
              <a:gd name="connsiteY52" fmla="*/ 666497 h 933197"/>
              <a:gd name="connsiteX53" fmla="*/ 486984 w 1648434"/>
              <a:gd name="connsiteY53" fmla="*/ 637922 h 933197"/>
              <a:gd name="connsiteX54" fmla="*/ 296484 w 1648434"/>
              <a:gd name="connsiteY54" fmla="*/ 428372 h 933197"/>
              <a:gd name="connsiteX55" fmla="*/ 1209 w 1648434"/>
              <a:gd name="connsiteY55" fmla="*/ 33084 h 933197"/>
              <a:gd name="connsiteX56" fmla="*/ 196471 w 1648434"/>
              <a:gd name="connsiteY56" fmla="*/ 23559 h 933197"/>
              <a:gd name="connsiteX57" fmla="*/ 310772 w 1648434"/>
              <a:gd name="connsiteY57"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15559 w 1648434"/>
              <a:gd name="connsiteY3" fmla="*/ 161672 h 933197"/>
              <a:gd name="connsiteX4" fmla="*/ 534609 w 1648434"/>
              <a:gd name="connsiteY4" fmla="*/ 190247 h 933197"/>
              <a:gd name="connsiteX5" fmla="*/ 563184 w 1648434"/>
              <a:gd name="connsiteY5" fmla="*/ 218822 h 933197"/>
              <a:gd name="connsiteX6" fmla="*/ 629859 w 1648434"/>
              <a:gd name="connsiteY6" fmla="*/ 295022 h 933197"/>
              <a:gd name="connsiteX7" fmla="*/ 648909 w 1648434"/>
              <a:gd name="connsiteY7" fmla="*/ 323597 h 933197"/>
              <a:gd name="connsiteX8" fmla="*/ 677484 w 1648434"/>
              <a:gd name="connsiteY8" fmla="*/ 333122 h 933197"/>
              <a:gd name="connsiteX9" fmla="*/ 706059 w 1648434"/>
              <a:gd name="connsiteY9" fmla="*/ 352172 h 933197"/>
              <a:gd name="connsiteX10" fmla="*/ 734634 w 1648434"/>
              <a:gd name="connsiteY10" fmla="*/ 333122 h 933197"/>
              <a:gd name="connsiteX11" fmla="*/ 763209 w 1648434"/>
              <a:gd name="connsiteY11" fmla="*/ 275972 h 933197"/>
              <a:gd name="connsiteX12" fmla="*/ 753684 w 1648434"/>
              <a:gd name="connsiteY12" fmla="*/ 247397 h 933197"/>
              <a:gd name="connsiteX13" fmla="*/ 696534 w 1648434"/>
              <a:gd name="connsiteY13" fmla="*/ 228347 h 933197"/>
              <a:gd name="connsiteX14" fmla="*/ 725109 w 1648434"/>
              <a:gd name="connsiteY14" fmla="*/ 209297 h 933197"/>
              <a:gd name="connsiteX15" fmla="*/ 753684 w 1648434"/>
              <a:gd name="connsiteY15" fmla="*/ 199772 h 933197"/>
              <a:gd name="connsiteX16" fmla="*/ 782260 w 1648434"/>
              <a:gd name="connsiteY16" fmla="*/ 142623 h 933197"/>
              <a:gd name="connsiteX17" fmla="*/ 848934 w 1648434"/>
              <a:gd name="connsiteY17" fmla="*/ 109285 h 933197"/>
              <a:gd name="connsiteX18" fmla="*/ 944184 w 1648434"/>
              <a:gd name="connsiteY18" fmla="*/ 123572 h 933197"/>
              <a:gd name="connsiteX19" fmla="*/ 972759 w 1648434"/>
              <a:gd name="connsiteY19" fmla="*/ 175960 h 933197"/>
              <a:gd name="connsiteX20" fmla="*/ 991809 w 1648434"/>
              <a:gd name="connsiteY20" fmla="*/ 218822 h 933197"/>
              <a:gd name="connsiteX21" fmla="*/ 982284 w 1648434"/>
              <a:gd name="connsiteY21" fmla="*/ 247397 h 933197"/>
              <a:gd name="connsiteX22" fmla="*/ 991809 w 1648434"/>
              <a:gd name="connsiteY22" fmla="*/ 304547 h 933197"/>
              <a:gd name="connsiteX23" fmla="*/ 1015621 w 1648434"/>
              <a:gd name="connsiteY23" fmla="*/ 314072 h 933197"/>
              <a:gd name="connsiteX24" fmla="*/ 1048959 w 1648434"/>
              <a:gd name="connsiteY24" fmla="*/ 314072 h 933197"/>
              <a:gd name="connsiteX25" fmla="*/ 1120397 w 1648434"/>
              <a:gd name="connsiteY25" fmla="*/ 256922 h 933197"/>
              <a:gd name="connsiteX26" fmla="*/ 1382335 w 1648434"/>
              <a:gd name="connsiteY26" fmla="*/ 114047 h 933197"/>
              <a:gd name="connsiteX27" fmla="*/ 1644272 w 1648434"/>
              <a:gd name="connsiteY27" fmla="*/ 71184 h 933197"/>
              <a:gd name="connsiteX28" fmla="*/ 1534734 w 1648434"/>
              <a:gd name="connsiteY28" fmla="*/ 247397 h 933197"/>
              <a:gd name="connsiteX29" fmla="*/ 1420434 w 1648434"/>
              <a:gd name="connsiteY29" fmla="*/ 428372 h 933197"/>
              <a:gd name="connsiteX30" fmla="*/ 1334709 w 1648434"/>
              <a:gd name="connsiteY30" fmla="*/ 571247 h 933197"/>
              <a:gd name="connsiteX31" fmla="*/ 1248984 w 1648434"/>
              <a:gd name="connsiteY31" fmla="*/ 752222 h 933197"/>
              <a:gd name="connsiteX32" fmla="*/ 1201359 w 1648434"/>
              <a:gd name="connsiteY32" fmla="*/ 799847 h 933197"/>
              <a:gd name="connsiteX33" fmla="*/ 1153734 w 1648434"/>
              <a:gd name="connsiteY33" fmla="*/ 847472 h 933197"/>
              <a:gd name="connsiteX34" fmla="*/ 1106109 w 1648434"/>
              <a:gd name="connsiteY34" fmla="*/ 809372 h 933197"/>
              <a:gd name="connsiteX35" fmla="*/ 1077534 w 1648434"/>
              <a:gd name="connsiteY35" fmla="*/ 790322 h 933197"/>
              <a:gd name="connsiteX36" fmla="*/ 1048959 w 1648434"/>
              <a:gd name="connsiteY36" fmla="*/ 761747 h 933197"/>
              <a:gd name="connsiteX37" fmla="*/ 991809 w 1648434"/>
              <a:gd name="connsiteY37" fmla="*/ 733172 h 933197"/>
              <a:gd name="connsiteX38" fmla="*/ 1058484 w 1648434"/>
              <a:gd name="connsiteY38" fmla="*/ 899860 h 933197"/>
              <a:gd name="connsiteX39" fmla="*/ 734634 w 1648434"/>
              <a:gd name="connsiteY39" fmla="*/ 933197 h 933197"/>
              <a:gd name="connsiteX40" fmla="*/ 706059 w 1648434"/>
              <a:gd name="connsiteY40" fmla="*/ 895097 h 933197"/>
              <a:gd name="connsiteX41" fmla="*/ 734634 w 1648434"/>
              <a:gd name="connsiteY41" fmla="*/ 818897 h 933197"/>
              <a:gd name="connsiteX42" fmla="*/ 782259 w 1648434"/>
              <a:gd name="connsiteY42" fmla="*/ 752222 h 933197"/>
              <a:gd name="connsiteX43" fmla="*/ 791784 w 1648434"/>
              <a:gd name="connsiteY43" fmla="*/ 723647 h 933197"/>
              <a:gd name="connsiteX44" fmla="*/ 763209 w 1648434"/>
              <a:gd name="connsiteY44" fmla="*/ 733172 h 933197"/>
              <a:gd name="connsiteX45" fmla="*/ 706059 w 1648434"/>
              <a:gd name="connsiteY45" fmla="*/ 761747 h 933197"/>
              <a:gd name="connsiteX46" fmla="*/ 687009 w 1648434"/>
              <a:gd name="connsiteY46" fmla="*/ 790322 h 933197"/>
              <a:gd name="connsiteX47" fmla="*/ 658434 w 1648434"/>
              <a:gd name="connsiteY47" fmla="*/ 799847 h 933197"/>
              <a:gd name="connsiteX48" fmla="*/ 629859 w 1648434"/>
              <a:gd name="connsiteY48" fmla="*/ 818897 h 933197"/>
              <a:gd name="connsiteX49" fmla="*/ 582234 w 1648434"/>
              <a:gd name="connsiteY49" fmla="*/ 809372 h 933197"/>
              <a:gd name="connsiteX50" fmla="*/ 544134 w 1648434"/>
              <a:gd name="connsiteY50" fmla="*/ 752222 h 933197"/>
              <a:gd name="connsiteX51" fmla="*/ 515559 w 1648434"/>
              <a:gd name="connsiteY51" fmla="*/ 695072 h 933197"/>
              <a:gd name="connsiteX52" fmla="*/ 496509 w 1648434"/>
              <a:gd name="connsiteY52" fmla="*/ 666497 h 933197"/>
              <a:gd name="connsiteX53" fmla="*/ 486984 w 1648434"/>
              <a:gd name="connsiteY53" fmla="*/ 637922 h 933197"/>
              <a:gd name="connsiteX54" fmla="*/ 296484 w 1648434"/>
              <a:gd name="connsiteY54" fmla="*/ 428372 h 933197"/>
              <a:gd name="connsiteX55" fmla="*/ 1209 w 1648434"/>
              <a:gd name="connsiteY55" fmla="*/ 33084 h 933197"/>
              <a:gd name="connsiteX56" fmla="*/ 196471 w 1648434"/>
              <a:gd name="connsiteY56" fmla="*/ 23559 h 933197"/>
              <a:gd name="connsiteX57" fmla="*/ 310772 w 1648434"/>
              <a:gd name="connsiteY57"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15559 w 1648434"/>
              <a:gd name="connsiteY3" fmla="*/ 161672 h 933197"/>
              <a:gd name="connsiteX4" fmla="*/ 534609 w 1648434"/>
              <a:gd name="connsiteY4" fmla="*/ 190247 h 933197"/>
              <a:gd name="connsiteX5" fmla="*/ 563184 w 1648434"/>
              <a:gd name="connsiteY5" fmla="*/ 218822 h 933197"/>
              <a:gd name="connsiteX6" fmla="*/ 629859 w 1648434"/>
              <a:gd name="connsiteY6" fmla="*/ 295022 h 933197"/>
              <a:gd name="connsiteX7" fmla="*/ 648909 w 1648434"/>
              <a:gd name="connsiteY7" fmla="*/ 323597 h 933197"/>
              <a:gd name="connsiteX8" fmla="*/ 677484 w 1648434"/>
              <a:gd name="connsiteY8" fmla="*/ 333122 h 933197"/>
              <a:gd name="connsiteX9" fmla="*/ 706059 w 1648434"/>
              <a:gd name="connsiteY9" fmla="*/ 352172 h 933197"/>
              <a:gd name="connsiteX10" fmla="*/ 734634 w 1648434"/>
              <a:gd name="connsiteY10" fmla="*/ 333122 h 933197"/>
              <a:gd name="connsiteX11" fmla="*/ 763209 w 1648434"/>
              <a:gd name="connsiteY11" fmla="*/ 275972 h 933197"/>
              <a:gd name="connsiteX12" fmla="*/ 753684 w 1648434"/>
              <a:gd name="connsiteY12" fmla="*/ 247397 h 933197"/>
              <a:gd name="connsiteX13" fmla="*/ 696534 w 1648434"/>
              <a:gd name="connsiteY13" fmla="*/ 228347 h 933197"/>
              <a:gd name="connsiteX14" fmla="*/ 725109 w 1648434"/>
              <a:gd name="connsiteY14" fmla="*/ 209297 h 933197"/>
              <a:gd name="connsiteX15" fmla="*/ 753684 w 1648434"/>
              <a:gd name="connsiteY15" fmla="*/ 199772 h 933197"/>
              <a:gd name="connsiteX16" fmla="*/ 782260 w 1648434"/>
              <a:gd name="connsiteY16" fmla="*/ 142623 h 933197"/>
              <a:gd name="connsiteX17" fmla="*/ 848934 w 1648434"/>
              <a:gd name="connsiteY17" fmla="*/ 109285 h 933197"/>
              <a:gd name="connsiteX18" fmla="*/ 944184 w 1648434"/>
              <a:gd name="connsiteY18" fmla="*/ 123572 h 933197"/>
              <a:gd name="connsiteX19" fmla="*/ 977521 w 1648434"/>
              <a:gd name="connsiteY19" fmla="*/ 166435 h 933197"/>
              <a:gd name="connsiteX20" fmla="*/ 991809 w 1648434"/>
              <a:gd name="connsiteY20" fmla="*/ 218822 h 933197"/>
              <a:gd name="connsiteX21" fmla="*/ 982284 w 1648434"/>
              <a:gd name="connsiteY21" fmla="*/ 247397 h 933197"/>
              <a:gd name="connsiteX22" fmla="*/ 991809 w 1648434"/>
              <a:gd name="connsiteY22" fmla="*/ 304547 h 933197"/>
              <a:gd name="connsiteX23" fmla="*/ 1015621 w 1648434"/>
              <a:gd name="connsiteY23" fmla="*/ 314072 h 933197"/>
              <a:gd name="connsiteX24" fmla="*/ 1048959 w 1648434"/>
              <a:gd name="connsiteY24" fmla="*/ 314072 h 933197"/>
              <a:gd name="connsiteX25" fmla="*/ 1120397 w 1648434"/>
              <a:gd name="connsiteY25" fmla="*/ 256922 h 933197"/>
              <a:gd name="connsiteX26" fmla="*/ 1382335 w 1648434"/>
              <a:gd name="connsiteY26" fmla="*/ 114047 h 933197"/>
              <a:gd name="connsiteX27" fmla="*/ 1644272 w 1648434"/>
              <a:gd name="connsiteY27" fmla="*/ 71184 h 933197"/>
              <a:gd name="connsiteX28" fmla="*/ 1534734 w 1648434"/>
              <a:gd name="connsiteY28" fmla="*/ 247397 h 933197"/>
              <a:gd name="connsiteX29" fmla="*/ 1420434 w 1648434"/>
              <a:gd name="connsiteY29" fmla="*/ 428372 h 933197"/>
              <a:gd name="connsiteX30" fmla="*/ 1334709 w 1648434"/>
              <a:gd name="connsiteY30" fmla="*/ 571247 h 933197"/>
              <a:gd name="connsiteX31" fmla="*/ 1248984 w 1648434"/>
              <a:gd name="connsiteY31" fmla="*/ 752222 h 933197"/>
              <a:gd name="connsiteX32" fmla="*/ 1201359 w 1648434"/>
              <a:gd name="connsiteY32" fmla="*/ 799847 h 933197"/>
              <a:gd name="connsiteX33" fmla="*/ 1153734 w 1648434"/>
              <a:gd name="connsiteY33" fmla="*/ 847472 h 933197"/>
              <a:gd name="connsiteX34" fmla="*/ 1106109 w 1648434"/>
              <a:gd name="connsiteY34" fmla="*/ 809372 h 933197"/>
              <a:gd name="connsiteX35" fmla="*/ 1077534 w 1648434"/>
              <a:gd name="connsiteY35" fmla="*/ 790322 h 933197"/>
              <a:gd name="connsiteX36" fmla="*/ 1048959 w 1648434"/>
              <a:gd name="connsiteY36" fmla="*/ 761747 h 933197"/>
              <a:gd name="connsiteX37" fmla="*/ 991809 w 1648434"/>
              <a:gd name="connsiteY37" fmla="*/ 733172 h 933197"/>
              <a:gd name="connsiteX38" fmla="*/ 1058484 w 1648434"/>
              <a:gd name="connsiteY38" fmla="*/ 899860 h 933197"/>
              <a:gd name="connsiteX39" fmla="*/ 734634 w 1648434"/>
              <a:gd name="connsiteY39" fmla="*/ 933197 h 933197"/>
              <a:gd name="connsiteX40" fmla="*/ 706059 w 1648434"/>
              <a:gd name="connsiteY40" fmla="*/ 895097 h 933197"/>
              <a:gd name="connsiteX41" fmla="*/ 734634 w 1648434"/>
              <a:gd name="connsiteY41" fmla="*/ 818897 h 933197"/>
              <a:gd name="connsiteX42" fmla="*/ 782259 w 1648434"/>
              <a:gd name="connsiteY42" fmla="*/ 752222 h 933197"/>
              <a:gd name="connsiteX43" fmla="*/ 791784 w 1648434"/>
              <a:gd name="connsiteY43" fmla="*/ 723647 h 933197"/>
              <a:gd name="connsiteX44" fmla="*/ 763209 w 1648434"/>
              <a:gd name="connsiteY44" fmla="*/ 733172 h 933197"/>
              <a:gd name="connsiteX45" fmla="*/ 706059 w 1648434"/>
              <a:gd name="connsiteY45" fmla="*/ 761747 h 933197"/>
              <a:gd name="connsiteX46" fmla="*/ 687009 w 1648434"/>
              <a:gd name="connsiteY46" fmla="*/ 790322 h 933197"/>
              <a:gd name="connsiteX47" fmla="*/ 658434 w 1648434"/>
              <a:gd name="connsiteY47" fmla="*/ 799847 h 933197"/>
              <a:gd name="connsiteX48" fmla="*/ 629859 w 1648434"/>
              <a:gd name="connsiteY48" fmla="*/ 818897 h 933197"/>
              <a:gd name="connsiteX49" fmla="*/ 582234 w 1648434"/>
              <a:gd name="connsiteY49" fmla="*/ 809372 h 933197"/>
              <a:gd name="connsiteX50" fmla="*/ 544134 w 1648434"/>
              <a:gd name="connsiteY50" fmla="*/ 752222 h 933197"/>
              <a:gd name="connsiteX51" fmla="*/ 515559 w 1648434"/>
              <a:gd name="connsiteY51" fmla="*/ 695072 h 933197"/>
              <a:gd name="connsiteX52" fmla="*/ 496509 w 1648434"/>
              <a:gd name="connsiteY52" fmla="*/ 666497 h 933197"/>
              <a:gd name="connsiteX53" fmla="*/ 486984 w 1648434"/>
              <a:gd name="connsiteY53" fmla="*/ 637922 h 933197"/>
              <a:gd name="connsiteX54" fmla="*/ 296484 w 1648434"/>
              <a:gd name="connsiteY54" fmla="*/ 428372 h 933197"/>
              <a:gd name="connsiteX55" fmla="*/ 1209 w 1648434"/>
              <a:gd name="connsiteY55" fmla="*/ 33084 h 933197"/>
              <a:gd name="connsiteX56" fmla="*/ 196471 w 1648434"/>
              <a:gd name="connsiteY56" fmla="*/ 23559 h 933197"/>
              <a:gd name="connsiteX57" fmla="*/ 310772 w 1648434"/>
              <a:gd name="connsiteY57"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15559 w 1648434"/>
              <a:gd name="connsiteY3" fmla="*/ 161672 h 933197"/>
              <a:gd name="connsiteX4" fmla="*/ 534609 w 1648434"/>
              <a:gd name="connsiteY4" fmla="*/ 190247 h 933197"/>
              <a:gd name="connsiteX5" fmla="*/ 563184 w 1648434"/>
              <a:gd name="connsiteY5" fmla="*/ 218822 h 933197"/>
              <a:gd name="connsiteX6" fmla="*/ 629859 w 1648434"/>
              <a:gd name="connsiteY6" fmla="*/ 295022 h 933197"/>
              <a:gd name="connsiteX7" fmla="*/ 648909 w 1648434"/>
              <a:gd name="connsiteY7" fmla="*/ 323597 h 933197"/>
              <a:gd name="connsiteX8" fmla="*/ 677484 w 1648434"/>
              <a:gd name="connsiteY8" fmla="*/ 333122 h 933197"/>
              <a:gd name="connsiteX9" fmla="*/ 706059 w 1648434"/>
              <a:gd name="connsiteY9" fmla="*/ 352172 h 933197"/>
              <a:gd name="connsiteX10" fmla="*/ 734634 w 1648434"/>
              <a:gd name="connsiteY10" fmla="*/ 333122 h 933197"/>
              <a:gd name="connsiteX11" fmla="*/ 763209 w 1648434"/>
              <a:gd name="connsiteY11" fmla="*/ 275972 h 933197"/>
              <a:gd name="connsiteX12" fmla="*/ 753684 w 1648434"/>
              <a:gd name="connsiteY12" fmla="*/ 247397 h 933197"/>
              <a:gd name="connsiteX13" fmla="*/ 696534 w 1648434"/>
              <a:gd name="connsiteY13" fmla="*/ 228347 h 933197"/>
              <a:gd name="connsiteX14" fmla="*/ 725109 w 1648434"/>
              <a:gd name="connsiteY14" fmla="*/ 209297 h 933197"/>
              <a:gd name="connsiteX15" fmla="*/ 753684 w 1648434"/>
              <a:gd name="connsiteY15" fmla="*/ 199772 h 933197"/>
              <a:gd name="connsiteX16" fmla="*/ 782260 w 1648434"/>
              <a:gd name="connsiteY16" fmla="*/ 142623 h 933197"/>
              <a:gd name="connsiteX17" fmla="*/ 848934 w 1648434"/>
              <a:gd name="connsiteY17" fmla="*/ 109285 h 933197"/>
              <a:gd name="connsiteX18" fmla="*/ 944184 w 1648434"/>
              <a:gd name="connsiteY18" fmla="*/ 123572 h 933197"/>
              <a:gd name="connsiteX19" fmla="*/ 977521 w 1648434"/>
              <a:gd name="connsiteY19" fmla="*/ 166435 h 933197"/>
              <a:gd name="connsiteX20" fmla="*/ 991809 w 1648434"/>
              <a:gd name="connsiteY20" fmla="*/ 218822 h 933197"/>
              <a:gd name="connsiteX21" fmla="*/ 977522 w 1648434"/>
              <a:gd name="connsiteY21" fmla="*/ 266447 h 933197"/>
              <a:gd name="connsiteX22" fmla="*/ 991809 w 1648434"/>
              <a:gd name="connsiteY22" fmla="*/ 304547 h 933197"/>
              <a:gd name="connsiteX23" fmla="*/ 1015621 w 1648434"/>
              <a:gd name="connsiteY23" fmla="*/ 314072 h 933197"/>
              <a:gd name="connsiteX24" fmla="*/ 1048959 w 1648434"/>
              <a:gd name="connsiteY24" fmla="*/ 314072 h 933197"/>
              <a:gd name="connsiteX25" fmla="*/ 1120397 w 1648434"/>
              <a:gd name="connsiteY25" fmla="*/ 256922 h 933197"/>
              <a:gd name="connsiteX26" fmla="*/ 1382335 w 1648434"/>
              <a:gd name="connsiteY26" fmla="*/ 114047 h 933197"/>
              <a:gd name="connsiteX27" fmla="*/ 1644272 w 1648434"/>
              <a:gd name="connsiteY27" fmla="*/ 71184 h 933197"/>
              <a:gd name="connsiteX28" fmla="*/ 1534734 w 1648434"/>
              <a:gd name="connsiteY28" fmla="*/ 247397 h 933197"/>
              <a:gd name="connsiteX29" fmla="*/ 1420434 w 1648434"/>
              <a:gd name="connsiteY29" fmla="*/ 428372 h 933197"/>
              <a:gd name="connsiteX30" fmla="*/ 1334709 w 1648434"/>
              <a:gd name="connsiteY30" fmla="*/ 571247 h 933197"/>
              <a:gd name="connsiteX31" fmla="*/ 1248984 w 1648434"/>
              <a:gd name="connsiteY31" fmla="*/ 752222 h 933197"/>
              <a:gd name="connsiteX32" fmla="*/ 1201359 w 1648434"/>
              <a:gd name="connsiteY32" fmla="*/ 799847 h 933197"/>
              <a:gd name="connsiteX33" fmla="*/ 1153734 w 1648434"/>
              <a:gd name="connsiteY33" fmla="*/ 847472 h 933197"/>
              <a:gd name="connsiteX34" fmla="*/ 1106109 w 1648434"/>
              <a:gd name="connsiteY34" fmla="*/ 809372 h 933197"/>
              <a:gd name="connsiteX35" fmla="*/ 1077534 w 1648434"/>
              <a:gd name="connsiteY35" fmla="*/ 790322 h 933197"/>
              <a:gd name="connsiteX36" fmla="*/ 1048959 w 1648434"/>
              <a:gd name="connsiteY36" fmla="*/ 761747 h 933197"/>
              <a:gd name="connsiteX37" fmla="*/ 991809 w 1648434"/>
              <a:gd name="connsiteY37" fmla="*/ 733172 h 933197"/>
              <a:gd name="connsiteX38" fmla="*/ 1058484 w 1648434"/>
              <a:gd name="connsiteY38" fmla="*/ 899860 h 933197"/>
              <a:gd name="connsiteX39" fmla="*/ 734634 w 1648434"/>
              <a:gd name="connsiteY39" fmla="*/ 933197 h 933197"/>
              <a:gd name="connsiteX40" fmla="*/ 706059 w 1648434"/>
              <a:gd name="connsiteY40" fmla="*/ 895097 h 933197"/>
              <a:gd name="connsiteX41" fmla="*/ 734634 w 1648434"/>
              <a:gd name="connsiteY41" fmla="*/ 818897 h 933197"/>
              <a:gd name="connsiteX42" fmla="*/ 782259 w 1648434"/>
              <a:gd name="connsiteY42" fmla="*/ 752222 h 933197"/>
              <a:gd name="connsiteX43" fmla="*/ 791784 w 1648434"/>
              <a:gd name="connsiteY43" fmla="*/ 723647 h 933197"/>
              <a:gd name="connsiteX44" fmla="*/ 763209 w 1648434"/>
              <a:gd name="connsiteY44" fmla="*/ 733172 h 933197"/>
              <a:gd name="connsiteX45" fmla="*/ 706059 w 1648434"/>
              <a:gd name="connsiteY45" fmla="*/ 761747 h 933197"/>
              <a:gd name="connsiteX46" fmla="*/ 687009 w 1648434"/>
              <a:gd name="connsiteY46" fmla="*/ 790322 h 933197"/>
              <a:gd name="connsiteX47" fmla="*/ 658434 w 1648434"/>
              <a:gd name="connsiteY47" fmla="*/ 799847 h 933197"/>
              <a:gd name="connsiteX48" fmla="*/ 629859 w 1648434"/>
              <a:gd name="connsiteY48" fmla="*/ 818897 h 933197"/>
              <a:gd name="connsiteX49" fmla="*/ 582234 w 1648434"/>
              <a:gd name="connsiteY49" fmla="*/ 809372 h 933197"/>
              <a:gd name="connsiteX50" fmla="*/ 544134 w 1648434"/>
              <a:gd name="connsiteY50" fmla="*/ 752222 h 933197"/>
              <a:gd name="connsiteX51" fmla="*/ 515559 w 1648434"/>
              <a:gd name="connsiteY51" fmla="*/ 695072 h 933197"/>
              <a:gd name="connsiteX52" fmla="*/ 496509 w 1648434"/>
              <a:gd name="connsiteY52" fmla="*/ 666497 h 933197"/>
              <a:gd name="connsiteX53" fmla="*/ 486984 w 1648434"/>
              <a:gd name="connsiteY53" fmla="*/ 637922 h 933197"/>
              <a:gd name="connsiteX54" fmla="*/ 296484 w 1648434"/>
              <a:gd name="connsiteY54" fmla="*/ 428372 h 933197"/>
              <a:gd name="connsiteX55" fmla="*/ 1209 w 1648434"/>
              <a:gd name="connsiteY55" fmla="*/ 33084 h 933197"/>
              <a:gd name="connsiteX56" fmla="*/ 196471 w 1648434"/>
              <a:gd name="connsiteY56" fmla="*/ 23559 h 933197"/>
              <a:gd name="connsiteX57" fmla="*/ 310772 w 1648434"/>
              <a:gd name="connsiteY57"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34609 w 1648434"/>
              <a:gd name="connsiteY3" fmla="*/ 190247 h 933197"/>
              <a:gd name="connsiteX4" fmla="*/ 563184 w 1648434"/>
              <a:gd name="connsiteY4" fmla="*/ 218822 h 933197"/>
              <a:gd name="connsiteX5" fmla="*/ 629859 w 1648434"/>
              <a:gd name="connsiteY5" fmla="*/ 295022 h 933197"/>
              <a:gd name="connsiteX6" fmla="*/ 648909 w 1648434"/>
              <a:gd name="connsiteY6" fmla="*/ 323597 h 933197"/>
              <a:gd name="connsiteX7" fmla="*/ 677484 w 1648434"/>
              <a:gd name="connsiteY7" fmla="*/ 333122 h 933197"/>
              <a:gd name="connsiteX8" fmla="*/ 706059 w 1648434"/>
              <a:gd name="connsiteY8" fmla="*/ 352172 h 933197"/>
              <a:gd name="connsiteX9" fmla="*/ 734634 w 1648434"/>
              <a:gd name="connsiteY9" fmla="*/ 333122 h 933197"/>
              <a:gd name="connsiteX10" fmla="*/ 763209 w 1648434"/>
              <a:gd name="connsiteY10" fmla="*/ 275972 h 933197"/>
              <a:gd name="connsiteX11" fmla="*/ 753684 w 1648434"/>
              <a:gd name="connsiteY11" fmla="*/ 247397 h 933197"/>
              <a:gd name="connsiteX12" fmla="*/ 696534 w 1648434"/>
              <a:gd name="connsiteY12" fmla="*/ 228347 h 933197"/>
              <a:gd name="connsiteX13" fmla="*/ 725109 w 1648434"/>
              <a:gd name="connsiteY13" fmla="*/ 209297 h 933197"/>
              <a:gd name="connsiteX14" fmla="*/ 753684 w 1648434"/>
              <a:gd name="connsiteY14" fmla="*/ 199772 h 933197"/>
              <a:gd name="connsiteX15" fmla="*/ 782260 w 1648434"/>
              <a:gd name="connsiteY15" fmla="*/ 142623 h 933197"/>
              <a:gd name="connsiteX16" fmla="*/ 848934 w 1648434"/>
              <a:gd name="connsiteY16" fmla="*/ 109285 h 933197"/>
              <a:gd name="connsiteX17" fmla="*/ 944184 w 1648434"/>
              <a:gd name="connsiteY17" fmla="*/ 123572 h 933197"/>
              <a:gd name="connsiteX18" fmla="*/ 977521 w 1648434"/>
              <a:gd name="connsiteY18" fmla="*/ 166435 h 933197"/>
              <a:gd name="connsiteX19" fmla="*/ 991809 w 1648434"/>
              <a:gd name="connsiteY19" fmla="*/ 218822 h 933197"/>
              <a:gd name="connsiteX20" fmla="*/ 977522 w 1648434"/>
              <a:gd name="connsiteY20" fmla="*/ 266447 h 933197"/>
              <a:gd name="connsiteX21" fmla="*/ 991809 w 1648434"/>
              <a:gd name="connsiteY21" fmla="*/ 304547 h 933197"/>
              <a:gd name="connsiteX22" fmla="*/ 1015621 w 1648434"/>
              <a:gd name="connsiteY22" fmla="*/ 314072 h 933197"/>
              <a:gd name="connsiteX23" fmla="*/ 1048959 w 1648434"/>
              <a:gd name="connsiteY23" fmla="*/ 314072 h 933197"/>
              <a:gd name="connsiteX24" fmla="*/ 1120397 w 1648434"/>
              <a:gd name="connsiteY24" fmla="*/ 256922 h 933197"/>
              <a:gd name="connsiteX25" fmla="*/ 1382335 w 1648434"/>
              <a:gd name="connsiteY25" fmla="*/ 114047 h 933197"/>
              <a:gd name="connsiteX26" fmla="*/ 1644272 w 1648434"/>
              <a:gd name="connsiteY26" fmla="*/ 71184 h 933197"/>
              <a:gd name="connsiteX27" fmla="*/ 1534734 w 1648434"/>
              <a:gd name="connsiteY27" fmla="*/ 247397 h 933197"/>
              <a:gd name="connsiteX28" fmla="*/ 1420434 w 1648434"/>
              <a:gd name="connsiteY28" fmla="*/ 428372 h 933197"/>
              <a:gd name="connsiteX29" fmla="*/ 1334709 w 1648434"/>
              <a:gd name="connsiteY29" fmla="*/ 571247 h 933197"/>
              <a:gd name="connsiteX30" fmla="*/ 1248984 w 1648434"/>
              <a:gd name="connsiteY30" fmla="*/ 752222 h 933197"/>
              <a:gd name="connsiteX31" fmla="*/ 1201359 w 1648434"/>
              <a:gd name="connsiteY31" fmla="*/ 799847 h 933197"/>
              <a:gd name="connsiteX32" fmla="*/ 1153734 w 1648434"/>
              <a:gd name="connsiteY32" fmla="*/ 847472 h 933197"/>
              <a:gd name="connsiteX33" fmla="*/ 1106109 w 1648434"/>
              <a:gd name="connsiteY33" fmla="*/ 809372 h 933197"/>
              <a:gd name="connsiteX34" fmla="*/ 1077534 w 1648434"/>
              <a:gd name="connsiteY34" fmla="*/ 790322 h 933197"/>
              <a:gd name="connsiteX35" fmla="*/ 1048959 w 1648434"/>
              <a:gd name="connsiteY35" fmla="*/ 761747 h 933197"/>
              <a:gd name="connsiteX36" fmla="*/ 991809 w 1648434"/>
              <a:gd name="connsiteY36" fmla="*/ 733172 h 933197"/>
              <a:gd name="connsiteX37" fmla="*/ 1058484 w 1648434"/>
              <a:gd name="connsiteY37" fmla="*/ 899860 h 933197"/>
              <a:gd name="connsiteX38" fmla="*/ 734634 w 1648434"/>
              <a:gd name="connsiteY38" fmla="*/ 933197 h 933197"/>
              <a:gd name="connsiteX39" fmla="*/ 706059 w 1648434"/>
              <a:gd name="connsiteY39" fmla="*/ 895097 h 933197"/>
              <a:gd name="connsiteX40" fmla="*/ 734634 w 1648434"/>
              <a:gd name="connsiteY40" fmla="*/ 818897 h 933197"/>
              <a:gd name="connsiteX41" fmla="*/ 782259 w 1648434"/>
              <a:gd name="connsiteY41" fmla="*/ 752222 h 933197"/>
              <a:gd name="connsiteX42" fmla="*/ 791784 w 1648434"/>
              <a:gd name="connsiteY42" fmla="*/ 723647 h 933197"/>
              <a:gd name="connsiteX43" fmla="*/ 763209 w 1648434"/>
              <a:gd name="connsiteY43" fmla="*/ 733172 h 933197"/>
              <a:gd name="connsiteX44" fmla="*/ 706059 w 1648434"/>
              <a:gd name="connsiteY44" fmla="*/ 761747 h 933197"/>
              <a:gd name="connsiteX45" fmla="*/ 687009 w 1648434"/>
              <a:gd name="connsiteY45" fmla="*/ 790322 h 933197"/>
              <a:gd name="connsiteX46" fmla="*/ 658434 w 1648434"/>
              <a:gd name="connsiteY46" fmla="*/ 799847 h 933197"/>
              <a:gd name="connsiteX47" fmla="*/ 629859 w 1648434"/>
              <a:gd name="connsiteY47" fmla="*/ 818897 h 933197"/>
              <a:gd name="connsiteX48" fmla="*/ 582234 w 1648434"/>
              <a:gd name="connsiteY48" fmla="*/ 809372 h 933197"/>
              <a:gd name="connsiteX49" fmla="*/ 544134 w 1648434"/>
              <a:gd name="connsiteY49" fmla="*/ 752222 h 933197"/>
              <a:gd name="connsiteX50" fmla="*/ 515559 w 1648434"/>
              <a:gd name="connsiteY50" fmla="*/ 695072 h 933197"/>
              <a:gd name="connsiteX51" fmla="*/ 496509 w 1648434"/>
              <a:gd name="connsiteY51" fmla="*/ 666497 h 933197"/>
              <a:gd name="connsiteX52" fmla="*/ 486984 w 1648434"/>
              <a:gd name="connsiteY52" fmla="*/ 637922 h 933197"/>
              <a:gd name="connsiteX53" fmla="*/ 296484 w 1648434"/>
              <a:gd name="connsiteY53" fmla="*/ 428372 h 933197"/>
              <a:gd name="connsiteX54" fmla="*/ 1209 w 1648434"/>
              <a:gd name="connsiteY54" fmla="*/ 33084 h 933197"/>
              <a:gd name="connsiteX55" fmla="*/ 196471 w 1648434"/>
              <a:gd name="connsiteY55" fmla="*/ 23559 h 933197"/>
              <a:gd name="connsiteX56" fmla="*/ 310772 w 1648434"/>
              <a:gd name="connsiteY56"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63184 w 1648434"/>
              <a:gd name="connsiteY3" fmla="*/ 218822 h 933197"/>
              <a:gd name="connsiteX4" fmla="*/ 629859 w 1648434"/>
              <a:gd name="connsiteY4" fmla="*/ 295022 h 933197"/>
              <a:gd name="connsiteX5" fmla="*/ 648909 w 1648434"/>
              <a:gd name="connsiteY5" fmla="*/ 323597 h 933197"/>
              <a:gd name="connsiteX6" fmla="*/ 677484 w 1648434"/>
              <a:gd name="connsiteY6" fmla="*/ 333122 h 933197"/>
              <a:gd name="connsiteX7" fmla="*/ 706059 w 1648434"/>
              <a:gd name="connsiteY7" fmla="*/ 352172 h 933197"/>
              <a:gd name="connsiteX8" fmla="*/ 734634 w 1648434"/>
              <a:gd name="connsiteY8" fmla="*/ 333122 h 933197"/>
              <a:gd name="connsiteX9" fmla="*/ 763209 w 1648434"/>
              <a:gd name="connsiteY9" fmla="*/ 275972 h 933197"/>
              <a:gd name="connsiteX10" fmla="*/ 753684 w 1648434"/>
              <a:gd name="connsiteY10" fmla="*/ 247397 h 933197"/>
              <a:gd name="connsiteX11" fmla="*/ 696534 w 1648434"/>
              <a:gd name="connsiteY11" fmla="*/ 228347 h 933197"/>
              <a:gd name="connsiteX12" fmla="*/ 725109 w 1648434"/>
              <a:gd name="connsiteY12" fmla="*/ 209297 h 933197"/>
              <a:gd name="connsiteX13" fmla="*/ 753684 w 1648434"/>
              <a:gd name="connsiteY13" fmla="*/ 199772 h 933197"/>
              <a:gd name="connsiteX14" fmla="*/ 782260 w 1648434"/>
              <a:gd name="connsiteY14" fmla="*/ 142623 h 933197"/>
              <a:gd name="connsiteX15" fmla="*/ 848934 w 1648434"/>
              <a:gd name="connsiteY15" fmla="*/ 109285 h 933197"/>
              <a:gd name="connsiteX16" fmla="*/ 944184 w 1648434"/>
              <a:gd name="connsiteY16" fmla="*/ 123572 h 933197"/>
              <a:gd name="connsiteX17" fmla="*/ 977521 w 1648434"/>
              <a:gd name="connsiteY17" fmla="*/ 166435 h 933197"/>
              <a:gd name="connsiteX18" fmla="*/ 991809 w 1648434"/>
              <a:gd name="connsiteY18" fmla="*/ 218822 h 933197"/>
              <a:gd name="connsiteX19" fmla="*/ 977522 w 1648434"/>
              <a:gd name="connsiteY19" fmla="*/ 266447 h 933197"/>
              <a:gd name="connsiteX20" fmla="*/ 991809 w 1648434"/>
              <a:gd name="connsiteY20" fmla="*/ 304547 h 933197"/>
              <a:gd name="connsiteX21" fmla="*/ 1015621 w 1648434"/>
              <a:gd name="connsiteY21" fmla="*/ 314072 h 933197"/>
              <a:gd name="connsiteX22" fmla="*/ 1048959 w 1648434"/>
              <a:gd name="connsiteY22" fmla="*/ 314072 h 933197"/>
              <a:gd name="connsiteX23" fmla="*/ 1120397 w 1648434"/>
              <a:gd name="connsiteY23" fmla="*/ 256922 h 933197"/>
              <a:gd name="connsiteX24" fmla="*/ 1382335 w 1648434"/>
              <a:gd name="connsiteY24" fmla="*/ 114047 h 933197"/>
              <a:gd name="connsiteX25" fmla="*/ 1644272 w 1648434"/>
              <a:gd name="connsiteY25" fmla="*/ 71184 h 933197"/>
              <a:gd name="connsiteX26" fmla="*/ 1534734 w 1648434"/>
              <a:gd name="connsiteY26" fmla="*/ 247397 h 933197"/>
              <a:gd name="connsiteX27" fmla="*/ 1420434 w 1648434"/>
              <a:gd name="connsiteY27" fmla="*/ 428372 h 933197"/>
              <a:gd name="connsiteX28" fmla="*/ 1334709 w 1648434"/>
              <a:gd name="connsiteY28" fmla="*/ 571247 h 933197"/>
              <a:gd name="connsiteX29" fmla="*/ 1248984 w 1648434"/>
              <a:gd name="connsiteY29" fmla="*/ 752222 h 933197"/>
              <a:gd name="connsiteX30" fmla="*/ 1201359 w 1648434"/>
              <a:gd name="connsiteY30" fmla="*/ 799847 h 933197"/>
              <a:gd name="connsiteX31" fmla="*/ 1153734 w 1648434"/>
              <a:gd name="connsiteY31" fmla="*/ 847472 h 933197"/>
              <a:gd name="connsiteX32" fmla="*/ 1106109 w 1648434"/>
              <a:gd name="connsiteY32" fmla="*/ 809372 h 933197"/>
              <a:gd name="connsiteX33" fmla="*/ 1077534 w 1648434"/>
              <a:gd name="connsiteY33" fmla="*/ 790322 h 933197"/>
              <a:gd name="connsiteX34" fmla="*/ 1048959 w 1648434"/>
              <a:gd name="connsiteY34" fmla="*/ 761747 h 933197"/>
              <a:gd name="connsiteX35" fmla="*/ 991809 w 1648434"/>
              <a:gd name="connsiteY35" fmla="*/ 733172 h 933197"/>
              <a:gd name="connsiteX36" fmla="*/ 1058484 w 1648434"/>
              <a:gd name="connsiteY36" fmla="*/ 899860 h 933197"/>
              <a:gd name="connsiteX37" fmla="*/ 734634 w 1648434"/>
              <a:gd name="connsiteY37" fmla="*/ 933197 h 933197"/>
              <a:gd name="connsiteX38" fmla="*/ 706059 w 1648434"/>
              <a:gd name="connsiteY38" fmla="*/ 895097 h 933197"/>
              <a:gd name="connsiteX39" fmla="*/ 734634 w 1648434"/>
              <a:gd name="connsiteY39" fmla="*/ 818897 h 933197"/>
              <a:gd name="connsiteX40" fmla="*/ 782259 w 1648434"/>
              <a:gd name="connsiteY40" fmla="*/ 752222 h 933197"/>
              <a:gd name="connsiteX41" fmla="*/ 791784 w 1648434"/>
              <a:gd name="connsiteY41" fmla="*/ 723647 h 933197"/>
              <a:gd name="connsiteX42" fmla="*/ 763209 w 1648434"/>
              <a:gd name="connsiteY42" fmla="*/ 733172 h 933197"/>
              <a:gd name="connsiteX43" fmla="*/ 706059 w 1648434"/>
              <a:gd name="connsiteY43" fmla="*/ 761747 h 933197"/>
              <a:gd name="connsiteX44" fmla="*/ 687009 w 1648434"/>
              <a:gd name="connsiteY44" fmla="*/ 790322 h 933197"/>
              <a:gd name="connsiteX45" fmla="*/ 658434 w 1648434"/>
              <a:gd name="connsiteY45" fmla="*/ 799847 h 933197"/>
              <a:gd name="connsiteX46" fmla="*/ 629859 w 1648434"/>
              <a:gd name="connsiteY46" fmla="*/ 818897 h 933197"/>
              <a:gd name="connsiteX47" fmla="*/ 582234 w 1648434"/>
              <a:gd name="connsiteY47" fmla="*/ 809372 h 933197"/>
              <a:gd name="connsiteX48" fmla="*/ 544134 w 1648434"/>
              <a:gd name="connsiteY48" fmla="*/ 752222 h 933197"/>
              <a:gd name="connsiteX49" fmla="*/ 515559 w 1648434"/>
              <a:gd name="connsiteY49" fmla="*/ 695072 h 933197"/>
              <a:gd name="connsiteX50" fmla="*/ 496509 w 1648434"/>
              <a:gd name="connsiteY50" fmla="*/ 666497 h 933197"/>
              <a:gd name="connsiteX51" fmla="*/ 486984 w 1648434"/>
              <a:gd name="connsiteY51" fmla="*/ 637922 h 933197"/>
              <a:gd name="connsiteX52" fmla="*/ 296484 w 1648434"/>
              <a:gd name="connsiteY52" fmla="*/ 428372 h 933197"/>
              <a:gd name="connsiteX53" fmla="*/ 1209 w 1648434"/>
              <a:gd name="connsiteY53" fmla="*/ 33084 h 933197"/>
              <a:gd name="connsiteX54" fmla="*/ 196471 w 1648434"/>
              <a:gd name="connsiteY54" fmla="*/ 23559 h 933197"/>
              <a:gd name="connsiteX55" fmla="*/ 310772 w 1648434"/>
              <a:gd name="connsiteY55"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63184 w 1648434"/>
              <a:gd name="connsiteY3" fmla="*/ 218822 h 933197"/>
              <a:gd name="connsiteX4" fmla="*/ 629859 w 1648434"/>
              <a:gd name="connsiteY4" fmla="*/ 295022 h 933197"/>
              <a:gd name="connsiteX5" fmla="*/ 648909 w 1648434"/>
              <a:gd name="connsiteY5" fmla="*/ 323597 h 933197"/>
              <a:gd name="connsiteX6" fmla="*/ 677484 w 1648434"/>
              <a:gd name="connsiteY6" fmla="*/ 333122 h 933197"/>
              <a:gd name="connsiteX7" fmla="*/ 706059 w 1648434"/>
              <a:gd name="connsiteY7" fmla="*/ 352172 h 933197"/>
              <a:gd name="connsiteX8" fmla="*/ 734634 w 1648434"/>
              <a:gd name="connsiteY8" fmla="*/ 333122 h 933197"/>
              <a:gd name="connsiteX9" fmla="*/ 763209 w 1648434"/>
              <a:gd name="connsiteY9" fmla="*/ 275972 h 933197"/>
              <a:gd name="connsiteX10" fmla="*/ 753684 w 1648434"/>
              <a:gd name="connsiteY10" fmla="*/ 247397 h 933197"/>
              <a:gd name="connsiteX11" fmla="*/ 696534 w 1648434"/>
              <a:gd name="connsiteY11" fmla="*/ 228347 h 933197"/>
              <a:gd name="connsiteX12" fmla="*/ 725109 w 1648434"/>
              <a:gd name="connsiteY12" fmla="*/ 209297 h 933197"/>
              <a:gd name="connsiteX13" fmla="*/ 753684 w 1648434"/>
              <a:gd name="connsiteY13" fmla="*/ 199772 h 933197"/>
              <a:gd name="connsiteX14" fmla="*/ 782260 w 1648434"/>
              <a:gd name="connsiteY14" fmla="*/ 142623 h 933197"/>
              <a:gd name="connsiteX15" fmla="*/ 848934 w 1648434"/>
              <a:gd name="connsiteY15" fmla="*/ 109285 h 933197"/>
              <a:gd name="connsiteX16" fmla="*/ 944184 w 1648434"/>
              <a:gd name="connsiteY16" fmla="*/ 123572 h 933197"/>
              <a:gd name="connsiteX17" fmla="*/ 977521 w 1648434"/>
              <a:gd name="connsiteY17" fmla="*/ 166435 h 933197"/>
              <a:gd name="connsiteX18" fmla="*/ 991809 w 1648434"/>
              <a:gd name="connsiteY18" fmla="*/ 218822 h 933197"/>
              <a:gd name="connsiteX19" fmla="*/ 977522 w 1648434"/>
              <a:gd name="connsiteY19" fmla="*/ 266447 h 933197"/>
              <a:gd name="connsiteX20" fmla="*/ 991809 w 1648434"/>
              <a:gd name="connsiteY20" fmla="*/ 304547 h 933197"/>
              <a:gd name="connsiteX21" fmla="*/ 1015621 w 1648434"/>
              <a:gd name="connsiteY21" fmla="*/ 314072 h 933197"/>
              <a:gd name="connsiteX22" fmla="*/ 1048959 w 1648434"/>
              <a:gd name="connsiteY22" fmla="*/ 314072 h 933197"/>
              <a:gd name="connsiteX23" fmla="*/ 1120397 w 1648434"/>
              <a:gd name="connsiteY23" fmla="*/ 256922 h 933197"/>
              <a:gd name="connsiteX24" fmla="*/ 1201359 w 1648434"/>
              <a:gd name="connsiteY24" fmla="*/ 199772 h 933197"/>
              <a:gd name="connsiteX25" fmla="*/ 1382335 w 1648434"/>
              <a:gd name="connsiteY25" fmla="*/ 114047 h 933197"/>
              <a:gd name="connsiteX26" fmla="*/ 1644272 w 1648434"/>
              <a:gd name="connsiteY26" fmla="*/ 71184 h 933197"/>
              <a:gd name="connsiteX27" fmla="*/ 1534734 w 1648434"/>
              <a:gd name="connsiteY27" fmla="*/ 247397 h 933197"/>
              <a:gd name="connsiteX28" fmla="*/ 1420434 w 1648434"/>
              <a:gd name="connsiteY28" fmla="*/ 428372 h 933197"/>
              <a:gd name="connsiteX29" fmla="*/ 1334709 w 1648434"/>
              <a:gd name="connsiteY29" fmla="*/ 571247 h 933197"/>
              <a:gd name="connsiteX30" fmla="*/ 1248984 w 1648434"/>
              <a:gd name="connsiteY30" fmla="*/ 752222 h 933197"/>
              <a:gd name="connsiteX31" fmla="*/ 1201359 w 1648434"/>
              <a:gd name="connsiteY31" fmla="*/ 799847 h 933197"/>
              <a:gd name="connsiteX32" fmla="*/ 1153734 w 1648434"/>
              <a:gd name="connsiteY32" fmla="*/ 847472 h 933197"/>
              <a:gd name="connsiteX33" fmla="*/ 1106109 w 1648434"/>
              <a:gd name="connsiteY33" fmla="*/ 809372 h 933197"/>
              <a:gd name="connsiteX34" fmla="*/ 1077534 w 1648434"/>
              <a:gd name="connsiteY34" fmla="*/ 790322 h 933197"/>
              <a:gd name="connsiteX35" fmla="*/ 1048959 w 1648434"/>
              <a:gd name="connsiteY35" fmla="*/ 761747 h 933197"/>
              <a:gd name="connsiteX36" fmla="*/ 991809 w 1648434"/>
              <a:gd name="connsiteY36" fmla="*/ 733172 h 933197"/>
              <a:gd name="connsiteX37" fmla="*/ 1058484 w 1648434"/>
              <a:gd name="connsiteY37" fmla="*/ 899860 h 933197"/>
              <a:gd name="connsiteX38" fmla="*/ 734634 w 1648434"/>
              <a:gd name="connsiteY38" fmla="*/ 933197 h 933197"/>
              <a:gd name="connsiteX39" fmla="*/ 706059 w 1648434"/>
              <a:gd name="connsiteY39" fmla="*/ 895097 h 933197"/>
              <a:gd name="connsiteX40" fmla="*/ 734634 w 1648434"/>
              <a:gd name="connsiteY40" fmla="*/ 818897 h 933197"/>
              <a:gd name="connsiteX41" fmla="*/ 782259 w 1648434"/>
              <a:gd name="connsiteY41" fmla="*/ 752222 h 933197"/>
              <a:gd name="connsiteX42" fmla="*/ 791784 w 1648434"/>
              <a:gd name="connsiteY42" fmla="*/ 723647 h 933197"/>
              <a:gd name="connsiteX43" fmla="*/ 763209 w 1648434"/>
              <a:gd name="connsiteY43" fmla="*/ 733172 h 933197"/>
              <a:gd name="connsiteX44" fmla="*/ 706059 w 1648434"/>
              <a:gd name="connsiteY44" fmla="*/ 761747 h 933197"/>
              <a:gd name="connsiteX45" fmla="*/ 687009 w 1648434"/>
              <a:gd name="connsiteY45" fmla="*/ 790322 h 933197"/>
              <a:gd name="connsiteX46" fmla="*/ 658434 w 1648434"/>
              <a:gd name="connsiteY46" fmla="*/ 799847 h 933197"/>
              <a:gd name="connsiteX47" fmla="*/ 629859 w 1648434"/>
              <a:gd name="connsiteY47" fmla="*/ 818897 h 933197"/>
              <a:gd name="connsiteX48" fmla="*/ 582234 w 1648434"/>
              <a:gd name="connsiteY48" fmla="*/ 809372 h 933197"/>
              <a:gd name="connsiteX49" fmla="*/ 544134 w 1648434"/>
              <a:gd name="connsiteY49" fmla="*/ 752222 h 933197"/>
              <a:gd name="connsiteX50" fmla="*/ 515559 w 1648434"/>
              <a:gd name="connsiteY50" fmla="*/ 695072 h 933197"/>
              <a:gd name="connsiteX51" fmla="*/ 496509 w 1648434"/>
              <a:gd name="connsiteY51" fmla="*/ 666497 h 933197"/>
              <a:gd name="connsiteX52" fmla="*/ 486984 w 1648434"/>
              <a:gd name="connsiteY52" fmla="*/ 637922 h 933197"/>
              <a:gd name="connsiteX53" fmla="*/ 296484 w 1648434"/>
              <a:gd name="connsiteY53" fmla="*/ 428372 h 933197"/>
              <a:gd name="connsiteX54" fmla="*/ 1209 w 1648434"/>
              <a:gd name="connsiteY54" fmla="*/ 33084 h 933197"/>
              <a:gd name="connsiteX55" fmla="*/ 196471 w 1648434"/>
              <a:gd name="connsiteY55" fmla="*/ 23559 h 933197"/>
              <a:gd name="connsiteX56" fmla="*/ 310772 w 1648434"/>
              <a:gd name="connsiteY56" fmla="*/ 42610 h 933197"/>
              <a:gd name="connsiteX0" fmla="*/ 301247 w 1648434"/>
              <a:gd name="connsiteY0" fmla="*/ 37848 h 933197"/>
              <a:gd name="connsiteX1" fmla="*/ 415547 w 1648434"/>
              <a:gd name="connsiteY1" fmla="*/ 90234 h 933197"/>
              <a:gd name="connsiteX2" fmla="*/ 477459 w 1648434"/>
              <a:gd name="connsiteY2" fmla="*/ 137859 h 933197"/>
              <a:gd name="connsiteX3" fmla="*/ 563184 w 1648434"/>
              <a:gd name="connsiteY3" fmla="*/ 218822 h 933197"/>
              <a:gd name="connsiteX4" fmla="*/ 629859 w 1648434"/>
              <a:gd name="connsiteY4" fmla="*/ 295022 h 933197"/>
              <a:gd name="connsiteX5" fmla="*/ 648909 w 1648434"/>
              <a:gd name="connsiteY5" fmla="*/ 323597 h 933197"/>
              <a:gd name="connsiteX6" fmla="*/ 677484 w 1648434"/>
              <a:gd name="connsiteY6" fmla="*/ 333122 h 933197"/>
              <a:gd name="connsiteX7" fmla="*/ 706059 w 1648434"/>
              <a:gd name="connsiteY7" fmla="*/ 352172 h 933197"/>
              <a:gd name="connsiteX8" fmla="*/ 734634 w 1648434"/>
              <a:gd name="connsiteY8" fmla="*/ 333122 h 933197"/>
              <a:gd name="connsiteX9" fmla="*/ 763209 w 1648434"/>
              <a:gd name="connsiteY9" fmla="*/ 275972 h 933197"/>
              <a:gd name="connsiteX10" fmla="*/ 753684 w 1648434"/>
              <a:gd name="connsiteY10" fmla="*/ 247397 h 933197"/>
              <a:gd name="connsiteX11" fmla="*/ 696534 w 1648434"/>
              <a:gd name="connsiteY11" fmla="*/ 228347 h 933197"/>
              <a:gd name="connsiteX12" fmla="*/ 725109 w 1648434"/>
              <a:gd name="connsiteY12" fmla="*/ 209297 h 933197"/>
              <a:gd name="connsiteX13" fmla="*/ 753684 w 1648434"/>
              <a:gd name="connsiteY13" fmla="*/ 199772 h 933197"/>
              <a:gd name="connsiteX14" fmla="*/ 782260 w 1648434"/>
              <a:gd name="connsiteY14" fmla="*/ 142623 h 933197"/>
              <a:gd name="connsiteX15" fmla="*/ 848934 w 1648434"/>
              <a:gd name="connsiteY15" fmla="*/ 109285 h 933197"/>
              <a:gd name="connsiteX16" fmla="*/ 944184 w 1648434"/>
              <a:gd name="connsiteY16" fmla="*/ 123572 h 933197"/>
              <a:gd name="connsiteX17" fmla="*/ 977521 w 1648434"/>
              <a:gd name="connsiteY17" fmla="*/ 166435 h 933197"/>
              <a:gd name="connsiteX18" fmla="*/ 991809 w 1648434"/>
              <a:gd name="connsiteY18" fmla="*/ 218822 h 933197"/>
              <a:gd name="connsiteX19" fmla="*/ 977522 w 1648434"/>
              <a:gd name="connsiteY19" fmla="*/ 266447 h 933197"/>
              <a:gd name="connsiteX20" fmla="*/ 991809 w 1648434"/>
              <a:gd name="connsiteY20" fmla="*/ 304547 h 933197"/>
              <a:gd name="connsiteX21" fmla="*/ 1015621 w 1648434"/>
              <a:gd name="connsiteY21" fmla="*/ 314072 h 933197"/>
              <a:gd name="connsiteX22" fmla="*/ 1048959 w 1648434"/>
              <a:gd name="connsiteY22" fmla="*/ 314072 h 933197"/>
              <a:gd name="connsiteX23" fmla="*/ 1120397 w 1648434"/>
              <a:gd name="connsiteY23" fmla="*/ 256922 h 933197"/>
              <a:gd name="connsiteX24" fmla="*/ 1201359 w 1648434"/>
              <a:gd name="connsiteY24" fmla="*/ 199772 h 933197"/>
              <a:gd name="connsiteX25" fmla="*/ 1382335 w 1648434"/>
              <a:gd name="connsiteY25" fmla="*/ 114047 h 933197"/>
              <a:gd name="connsiteX26" fmla="*/ 1644272 w 1648434"/>
              <a:gd name="connsiteY26" fmla="*/ 71184 h 933197"/>
              <a:gd name="connsiteX27" fmla="*/ 1534734 w 1648434"/>
              <a:gd name="connsiteY27" fmla="*/ 247397 h 933197"/>
              <a:gd name="connsiteX28" fmla="*/ 1420434 w 1648434"/>
              <a:gd name="connsiteY28" fmla="*/ 428372 h 933197"/>
              <a:gd name="connsiteX29" fmla="*/ 1334709 w 1648434"/>
              <a:gd name="connsiteY29" fmla="*/ 571247 h 933197"/>
              <a:gd name="connsiteX30" fmla="*/ 1248984 w 1648434"/>
              <a:gd name="connsiteY30" fmla="*/ 752222 h 933197"/>
              <a:gd name="connsiteX31" fmla="*/ 1201359 w 1648434"/>
              <a:gd name="connsiteY31" fmla="*/ 799847 h 933197"/>
              <a:gd name="connsiteX32" fmla="*/ 1153734 w 1648434"/>
              <a:gd name="connsiteY32" fmla="*/ 847472 h 933197"/>
              <a:gd name="connsiteX33" fmla="*/ 1106109 w 1648434"/>
              <a:gd name="connsiteY33" fmla="*/ 809372 h 933197"/>
              <a:gd name="connsiteX34" fmla="*/ 1077534 w 1648434"/>
              <a:gd name="connsiteY34" fmla="*/ 790322 h 933197"/>
              <a:gd name="connsiteX35" fmla="*/ 1048959 w 1648434"/>
              <a:gd name="connsiteY35" fmla="*/ 761747 h 933197"/>
              <a:gd name="connsiteX36" fmla="*/ 991809 w 1648434"/>
              <a:gd name="connsiteY36" fmla="*/ 733172 h 933197"/>
              <a:gd name="connsiteX37" fmla="*/ 1058484 w 1648434"/>
              <a:gd name="connsiteY37" fmla="*/ 899860 h 933197"/>
              <a:gd name="connsiteX38" fmla="*/ 734634 w 1648434"/>
              <a:gd name="connsiteY38" fmla="*/ 933197 h 933197"/>
              <a:gd name="connsiteX39" fmla="*/ 706059 w 1648434"/>
              <a:gd name="connsiteY39" fmla="*/ 895097 h 933197"/>
              <a:gd name="connsiteX40" fmla="*/ 734634 w 1648434"/>
              <a:gd name="connsiteY40" fmla="*/ 818897 h 933197"/>
              <a:gd name="connsiteX41" fmla="*/ 782259 w 1648434"/>
              <a:gd name="connsiteY41" fmla="*/ 752222 h 933197"/>
              <a:gd name="connsiteX42" fmla="*/ 791784 w 1648434"/>
              <a:gd name="connsiteY42" fmla="*/ 723647 h 933197"/>
              <a:gd name="connsiteX43" fmla="*/ 763209 w 1648434"/>
              <a:gd name="connsiteY43" fmla="*/ 733172 h 933197"/>
              <a:gd name="connsiteX44" fmla="*/ 706059 w 1648434"/>
              <a:gd name="connsiteY44" fmla="*/ 761747 h 933197"/>
              <a:gd name="connsiteX45" fmla="*/ 687009 w 1648434"/>
              <a:gd name="connsiteY45" fmla="*/ 790322 h 933197"/>
              <a:gd name="connsiteX46" fmla="*/ 658434 w 1648434"/>
              <a:gd name="connsiteY46" fmla="*/ 799847 h 933197"/>
              <a:gd name="connsiteX47" fmla="*/ 629859 w 1648434"/>
              <a:gd name="connsiteY47" fmla="*/ 818897 h 933197"/>
              <a:gd name="connsiteX48" fmla="*/ 582234 w 1648434"/>
              <a:gd name="connsiteY48" fmla="*/ 809372 h 933197"/>
              <a:gd name="connsiteX49" fmla="*/ 544134 w 1648434"/>
              <a:gd name="connsiteY49" fmla="*/ 752222 h 933197"/>
              <a:gd name="connsiteX50" fmla="*/ 515559 w 1648434"/>
              <a:gd name="connsiteY50" fmla="*/ 695072 h 933197"/>
              <a:gd name="connsiteX51" fmla="*/ 496509 w 1648434"/>
              <a:gd name="connsiteY51" fmla="*/ 666497 h 933197"/>
              <a:gd name="connsiteX52" fmla="*/ 296484 w 1648434"/>
              <a:gd name="connsiteY52" fmla="*/ 428372 h 933197"/>
              <a:gd name="connsiteX53" fmla="*/ 1209 w 1648434"/>
              <a:gd name="connsiteY53" fmla="*/ 33084 h 933197"/>
              <a:gd name="connsiteX54" fmla="*/ 196471 w 1648434"/>
              <a:gd name="connsiteY54" fmla="*/ 23559 h 933197"/>
              <a:gd name="connsiteX55" fmla="*/ 310772 w 1648434"/>
              <a:gd name="connsiteY55" fmla="*/ 42610 h 933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1648434" h="933197">
                <a:moveTo>
                  <a:pt x="301247" y="37848"/>
                </a:moveTo>
                <a:cubicBezTo>
                  <a:pt x="329822" y="60073"/>
                  <a:pt x="386178" y="73566"/>
                  <a:pt x="415547" y="90234"/>
                </a:cubicBezTo>
                <a:cubicBezTo>
                  <a:pt x="444916" y="106902"/>
                  <a:pt x="461584" y="109284"/>
                  <a:pt x="477459" y="137859"/>
                </a:cubicBezTo>
                <a:cubicBezTo>
                  <a:pt x="502065" y="159290"/>
                  <a:pt x="537784" y="192628"/>
                  <a:pt x="563184" y="218822"/>
                </a:cubicBezTo>
                <a:cubicBezTo>
                  <a:pt x="588584" y="245016"/>
                  <a:pt x="574541" y="258143"/>
                  <a:pt x="629859" y="295022"/>
                </a:cubicBezTo>
                <a:cubicBezTo>
                  <a:pt x="636209" y="304547"/>
                  <a:pt x="639970" y="316446"/>
                  <a:pt x="648909" y="323597"/>
                </a:cubicBezTo>
                <a:cubicBezTo>
                  <a:pt x="656749" y="329869"/>
                  <a:pt x="668504" y="328632"/>
                  <a:pt x="677484" y="333122"/>
                </a:cubicBezTo>
                <a:cubicBezTo>
                  <a:pt x="687723" y="338242"/>
                  <a:pt x="696534" y="345822"/>
                  <a:pt x="706059" y="352172"/>
                </a:cubicBezTo>
                <a:cubicBezTo>
                  <a:pt x="715584" y="345822"/>
                  <a:pt x="726539" y="341217"/>
                  <a:pt x="734634" y="333122"/>
                </a:cubicBezTo>
                <a:cubicBezTo>
                  <a:pt x="753098" y="314658"/>
                  <a:pt x="755462" y="299213"/>
                  <a:pt x="763209" y="275972"/>
                </a:cubicBezTo>
                <a:cubicBezTo>
                  <a:pt x="760034" y="266447"/>
                  <a:pt x="761854" y="253233"/>
                  <a:pt x="753684" y="247397"/>
                </a:cubicBezTo>
                <a:cubicBezTo>
                  <a:pt x="737344" y="235725"/>
                  <a:pt x="696534" y="228347"/>
                  <a:pt x="696534" y="228347"/>
                </a:cubicBezTo>
                <a:cubicBezTo>
                  <a:pt x="706059" y="221997"/>
                  <a:pt x="714870" y="214417"/>
                  <a:pt x="725109" y="209297"/>
                </a:cubicBezTo>
                <a:cubicBezTo>
                  <a:pt x="734089" y="204807"/>
                  <a:pt x="744159" y="210884"/>
                  <a:pt x="753684" y="199772"/>
                </a:cubicBezTo>
                <a:cubicBezTo>
                  <a:pt x="763209" y="188660"/>
                  <a:pt x="766385" y="157704"/>
                  <a:pt x="782260" y="142623"/>
                </a:cubicBezTo>
                <a:cubicBezTo>
                  <a:pt x="798135" y="127542"/>
                  <a:pt x="817027" y="117380"/>
                  <a:pt x="848934" y="109285"/>
                </a:cubicBezTo>
                <a:cubicBezTo>
                  <a:pt x="887034" y="112460"/>
                  <a:pt x="922753" y="114047"/>
                  <a:pt x="944184" y="123572"/>
                </a:cubicBezTo>
                <a:cubicBezTo>
                  <a:pt x="965615" y="133097"/>
                  <a:pt x="969584" y="150560"/>
                  <a:pt x="977521" y="166435"/>
                </a:cubicBezTo>
                <a:cubicBezTo>
                  <a:pt x="985458" y="182310"/>
                  <a:pt x="991809" y="202153"/>
                  <a:pt x="991809" y="218822"/>
                </a:cubicBezTo>
                <a:cubicBezTo>
                  <a:pt x="991809" y="235491"/>
                  <a:pt x="977522" y="256407"/>
                  <a:pt x="977522" y="266447"/>
                </a:cubicBezTo>
                <a:cubicBezTo>
                  <a:pt x="977522" y="285760"/>
                  <a:pt x="985459" y="296610"/>
                  <a:pt x="991809" y="304547"/>
                </a:cubicBezTo>
                <a:cubicBezTo>
                  <a:pt x="998159" y="312484"/>
                  <a:pt x="1006096" y="312485"/>
                  <a:pt x="1015621" y="314072"/>
                </a:cubicBezTo>
                <a:cubicBezTo>
                  <a:pt x="1025146" y="315660"/>
                  <a:pt x="1039434" y="310897"/>
                  <a:pt x="1048959" y="314072"/>
                </a:cubicBezTo>
                <a:cubicBezTo>
                  <a:pt x="1081789" y="282254"/>
                  <a:pt x="1094997" y="275972"/>
                  <a:pt x="1120397" y="256922"/>
                </a:cubicBezTo>
                <a:cubicBezTo>
                  <a:pt x="1145797" y="237872"/>
                  <a:pt x="1157703" y="223585"/>
                  <a:pt x="1201359" y="199772"/>
                </a:cubicBezTo>
                <a:cubicBezTo>
                  <a:pt x="1245015" y="175959"/>
                  <a:pt x="1309310" y="137860"/>
                  <a:pt x="1382335" y="114047"/>
                </a:cubicBezTo>
                <a:cubicBezTo>
                  <a:pt x="1455360" y="90234"/>
                  <a:pt x="1618872" y="48959"/>
                  <a:pt x="1644272" y="71184"/>
                </a:cubicBezTo>
                <a:cubicBezTo>
                  <a:pt x="1669672" y="93409"/>
                  <a:pt x="1572040" y="187866"/>
                  <a:pt x="1534734" y="247397"/>
                </a:cubicBezTo>
                <a:cubicBezTo>
                  <a:pt x="1497428" y="306928"/>
                  <a:pt x="1453771" y="374397"/>
                  <a:pt x="1420434" y="428372"/>
                </a:cubicBezTo>
                <a:cubicBezTo>
                  <a:pt x="1387097" y="482347"/>
                  <a:pt x="1363284" y="517272"/>
                  <a:pt x="1334709" y="571247"/>
                </a:cubicBezTo>
                <a:cubicBezTo>
                  <a:pt x="1306134" y="625222"/>
                  <a:pt x="1279146" y="710947"/>
                  <a:pt x="1248984" y="752222"/>
                </a:cubicBezTo>
                <a:cubicBezTo>
                  <a:pt x="1218822" y="793497"/>
                  <a:pt x="1264859" y="736347"/>
                  <a:pt x="1201359" y="799847"/>
                </a:cubicBezTo>
                <a:cubicBezTo>
                  <a:pt x="1137859" y="863347"/>
                  <a:pt x="1229934" y="796672"/>
                  <a:pt x="1153734" y="847472"/>
                </a:cubicBezTo>
                <a:cubicBezTo>
                  <a:pt x="1098104" y="828929"/>
                  <a:pt x="1149193" y="852456"/>
                  <a:pt x="1106109" y="809372"/>
                </a:cubicBezTo>
                <a:cubicBezTo>
                  <a:pt x="1098014" y="801277"/>
                  <a:pt x="1086328" y="797651"/>
                  <a:pt x="1077534" y="790322"/>
                </a:cubicBezTo>
                <a:cubicBezTo>
                  <a:pt x="1067186" y="781698"/>
                  <a:pt x="1059307" y="770371"/>
                  <a:pt x="1048959" y="761747"/>
                </a:cubicBezTo>
                <a:cubicBezTo>
                  <a:pt x="1024340" y="741231"/>
                  <a:pt x="1020448" y="742718"/>
                  <a:pt x="991809" y="733172"/>
                </a:cubicBezTo>
                <a:cubicBezTo>
                  <a:pt x="993396" y="756191"/>
                  <a:pt x="1101346" y="866523"/>
                  <a:pt x="1058484" y="899860"/>
                </a:cubicBezTo>
                <a:cubicBezTo>
                  <a:pt x="1015622" y="933197"/>
                  <a:pt x="840421" y="927908"/>
                  <a:pt x="734634" y="933197"/>
                </a:cubicBezTo>
                <a:cubicBezTo>
                  <a:pt x="725109" y="920497"/>
                  <a:pt x="706059" y="914147"/>
                  <a:pt x="706059" y="895097"/>
                </a:cubicBezTo>
                <a:cubicBezTo>
                  <a:pt x="706059" y="876047"/>
                  <a:pt x="711436" y="864730"/>
                  <a:pt x="734634" y="818897"/>
                </a:cubicBezTo>
                <a:cubicBezTo>
                  <a:pt x="746968" y="794528"/>
                  <a:pt x="766384" y="774447"/>
                  <a:pt x="782259" y="752222"/>
                </a:cubicBezTo>
                <a:cubicBezTo>
                  <a:pt x="785434" y="742697"/>
                  <a:pt x="798884" y="730747"/>
                  <a:pt x="791784" y="723647"/>
                </a:cubicBezTo>
                <a:cubicBezTo>
                  <a:pt x="784684" y="716547"/>
                  <a:pt x="772189" y="728682"/>
                  <a:pt x="763209" y="733172"/>
                </a:cubicBezTo>
                <a:cubicBezTo>
                  <a:pt x="689351" y="770101"/>
                  <a:pt x="777883" y="737806"/>
                  <a:pt x="706059" y="761747"/>
                </a:cubicBezTo>
                <a:cubicBezTo>
                  <a:pt x="699709" y="771272"/>
                  <a:pt x="695948" y="783171"/>
                  <a:pt x="687009" y="790322"/>
                </a:cubicBezTo>
                <a:cubicBezTo>
                  <a:pt x="679169" y="796594"/>
                  <a:pt x="667414" y="795357"/>
                  <a:pt x="658434" y="799847"/>
                </a:cubicBezTo>
                <a:cubicBezTo>
                  <a:pt x="648195" y="804967"/>
                  <a:pt x="639384" y="812547"/>
                  <a:pt x="629859" y="818897"/>
                </a:cubicBezTo>
                <a:cubicBezTo>
                  <a:pt x="613984" y="815722"/>
                  <a:pt x="595013" y="819311"/>
                  <a:pt x="582234" y="809372"/>
                </a:cubicBezTo>
                <a:cubicBezTo>
                  <a:pt x="564162" y="795316"/>
                  <a:pt x="556834" y="771272"/>
                  <a:pt x="544134" y="752222"/>
                </a:cubicBezTo>
                <a:cubicBezTo>
                  <a:pt x="489539" y="670330"/>
                  <a:pt x="554994" y="773942"/>
                  <a:pt x="515559" y="695072"/>
                </a:cubicBezTo>
                <a:cubicBezTo>
                  <a:pt x="510439" y="684833"/>
                  <a:pt x="533021" y="710947"/>
                  <a:pt x="496509" y="666497"/>
                </a:cubicBezTo>
                <a:cubicBezTo>
                  <a:pt x="459997" y="622047"/>
                  <a:pt x="379034" y="533941"/>
                  <a:pt x="296484" y="428372"/>
                </a:cubicBezTo>
                <a:cubicBezTo>
                  <a:pt x="213934" y="322803"/>
                  <a:pt x="17878" y="100553"/>
                  <a:pt x="1209" y="33084"/>
                </a:cubicBezTo>
                <a:cubicBezTo>
                  <a:pt x="-15460" y="-34385"/>
                  <a:pt x="144877" y="21971"/>
                  <a:pt x="196471" y="23559"/>
                </a:cubicBezTo>
                <a:cubicBezTo>
                  <a:pt x="248065" y="25147"/>
                  <a:pt x="290135" y="33085"/>
                  <a:pt x="310772" y="42610"/>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角丸四角形 2"/>
          <p:cNvSpPr/>
          <p:nvPr/>
        </p:nvSpPr>
        <p:spPr>
          <a:xfrm>
            <a:off x="548680" y="5710157"/>
            <a:ext cx="5621454" cy="290140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xmlns="" val="1548760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152" y="0"/>
            <a:ext cx="6858000" cy="9144000"/>
          </a:xfrm>
          <a:prstGeom prst="rect">
            <a:avLst/>
          </a:prstGeom>
          <a:gradFill flip="none" rotWithShape="1">
            <a:gsLst>
              <a:gs pos="0">
                <a:schemeClr val="bg1"/>
              </a:gs>
              <a:gs pos="44000">
                <a:schemeClr val="bg1"/>
              </a:gs>
              <a:gs pos="100000">
                <a:srgbClr val="A2E6F4"/>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051" name="Picture 3"/>
          <p:cNvPicPr>
            <a:picLocks noChangeAspect="1" noChangeArrowheads="1"/>
          </p:cNvPicPr>
          <p:nvPr/>
        </p:nvPicPr>
        <p:blipFill>
          <a:blip r:embed="rId2" cstate="print">
            <a:extLst>
              <a:ext uri="{BEBA8EAE-BF5A-486C-A8C5-ECC9F3942E4B}">
                <a14:imgProps xmlns:a14="http://schemas.microsoft.com/office/drawing/2010/main" xmlns="">
                  <a14:imgLayer r:embed="rId3">
                    <a14:imgEffect>
                      <a14:sharpenSoften amount="50000"/>
                    </a14:imgEffect>
                  </a14:imgLayer>
                </a14:imgProps>
              </a:ext>
              <a:ext uri="{28A0092B-C50C-407E-A947-70E740481C1C}">
                <a14:useLocalDpi xmlns:a14="http://schemas.microsoft.com/office/drawing/2010/main" xmlns="" val="0"/>
              </a:ext>
            </a:extLst>
          </a:blip>
          <a:srcRect/>
          <a:stretch>
            <a:fillRect/>
          </a:stretch>
        </p:blipFill>
        <p:spPr bwMode="auto">
          <a:xfrm>
            <a:off x="1628800" y="1619672"/>
            <a:ext cx="3076944" cy="287438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正方形/長方形 2"/>
          <p:cNvSpPr/>
          <p:nvPr/>
        </p:nvSpPr>
        <p:spPr>
          <a:xfrm>
            <a:off x="127302" y="145565"/>
            <a:ext cx="6601486" cy="1415772"/>
          </a:xfrm>
          <a:prstGeom prst="rect">
            <a:avLst/>
          </a:prstGeom>
          <a:noFill/>
        </p:spPr>
        <p:txBody>
          <a:bodyPr wrap="none" lIns="91440" tIns="45720" rIns="91440" bIns="45720">
            <a:spAutoFit/>
          </a:bodyPr>
          <a:lstStyle/>
          <a:p>
            <a:pPr algn="ctr"/>
            <a:r>
              <a:rPr lang="ja-JP" altLang="en-US" sz="5400" b="1" dirty="0" smtClean="0">
                <a:ln w="19050">
                  <a:solidFill>
                    <a:schemeClr val="tx2">
                      <a:tint val="1000"/>
                    </a:schemeClr>
                  </a:solidFill>
                  <a:prstDash val="solid"/>
                </a:ln>
                <a:solidFill>
                  <a:srgbClr val="B230B2"/>
                </a:solidFill>
                <a:effectLst>
                  <a:outerShdw blurRad="50000" dist="50800" dir="7500000" algn="tl">
                    <a:srgbClr val="000000">
                      <a:shade val="5000"/>
                      <a:alpha val="35000"/>
                    </a:srgbClr>
                  </a:outerShdw>
                </a:effectLst>
                <a:latin typeface="HGP創英角ﾎﾟｯﾌﾟ体" panose="040B0A00000000000000" pitchFamily="50" charset="-128"/>
                <a:ea typeface="HGP創英角ﾎﾟｯﾌﾟ体" panose="040B0A00000000000000" pitchFamily="50" charset="-128"/>
              </a:rPr>
              <a:t>江戸川平和コンサート</a:t>
            </a:r>
            <a:endParaRPr lang="en-US" altLang="ja-JP" sz="5400" b="1" dirty="0" smtClean="0">
              <a:ln w="19050">
                <a:solidFill>
                  <a:schemeClr val="tx2">
                    <a:tint val="1000"/>
                  </a:schemeClr>
                </a:solidFill>
                <a:prstDash val="solid"/>
              </a:ln>
              <a:solidFill>
                <a:srgbClr val="B230B2"/>
              </a:solidFill>
              <a:effectLst>
                <a:outerShdw blurRad="50000" dist="50800" dir="7500000" algn="tl">
                  <a:srgbClr val="000000">
                    <a:shade val="5000"/>
                    <a:alpha val="35000"/>
                  </a:srgbClr>
                </a:outerShdw>
              </a:effectLst>
              <a:latin typeface="HGP創英角ﾎﾟｯﾌﾟ体" panose="040B0A00000000000000" pitchFamily="50" charset="-128"/>
              <a:ea typeface="HGP創英角ﾎﾟｯﾌﾟ体" panose="040B0A00000000000000" pitchFamily="50" charset="-128"/>
            </a:endParaRPr>
          </a:p>
          <a:p>
            <a:pPr algn="ctr"/>
            <a:r>
              <a:rPr lang="ja-JP" altLang="en-US" sz="3200" dirty="0" smtClean="0">
                <a:solidFill>
                  <a:srgbClr val="0000FF"/>
                </a:solidFill>
                <a:latin typeface="+mn-ea"/>
              </a:rPr>
              <a:t>～</a:t>
            </a:r>
            <a:r>
              <a:rPr lang="ja-JP" altLang="en-US" sz="3200" dirty="0" smtClean="0">
                <a:solidFill>
                  <a:srgbClr val="0000FF"/>
                </a:solidFill>
                <a:latin typeface="HGS創英角ｺﾞｼｯｸUB" panose="020B0900000000000000" pitchFamily="50" charset="-128"/>
                <a:ea typeface="HGS創英角ｺﾞｼｯｸUB" panose="020B0900000000000000" pitchFamily="50" charset="-128"/>
              </a:rPr>
              <a:t>被爆・終戦</a:t>
            </a:r>
            <a:r>
              <a:rPr lang="en-US" altLang="ja-JP" sz="3200" dirty="0" smtClean="0">
                <a:solidFill>
                  <a:srgbClr val="0000FF"/>
                </a:solidFill>
                <a:latin typeface="HGS創英角ｺﾞｼｯｸUB" panose="020B0900000000000000" pitchFamily="50" charset="-128"/>
                <a:ea typeface="HGS創英角ｺﾞｼｯｸUB" panose="020B0900000000000000" pitchFamily="50" charset="-128"/>
              </a:rPr>
              <a:t>70</a:t>
            </a:r>
            <a:r>
              <a:rPr lang="ja-JP" altLang="en-US" sz="3200" dirty="0" smtClean="0">
                <a:solidFill>
                  <a:srgbClr val="0000FF"/>
                </a:solidFill>
                <a:latin typeface="HGS創英角ｺﾞｼｯｸUB" panose="020B0900000000000000" pitchFamily="50" charset="-128"/>
                <a:ea typeface="HGS創英角ｺﾞｼｯｸUB" panose="020B0900000000000000" pitchFamily="50" charset="-128"/>
              </a:rPr>
              <a:t>年を記念して</a:t>
            </a:r>
            <a:r>
              <a:rPr lang="ja-JP" altLang="en-US" sz="3200" dirty="0" smtClean="0">
                <a:solidFill>
                  <a:srgbClr val="0000FF"/>
                </a:solidFill>
                <a:latin typeface="+mn-ea"/>
              </a:rPr>
              <a:t>～</a:t>
            </a:r>
            <a:endParaRPr lang="ja-JP" altLang="en-US" sz="3200" dirty="0">
              <a:solidFill>
                <a:srgbClr val="0000FF"/>
              </a:solidFill>
              <a:latin typeface="+mn-ea"/>
            </a:endParaRPr>
          </a:p>
        </p:txBody>
      </p:sp>
      <p:pic>
        <p:nvPicPr>
          <p:cNvPr id="6" name="Picture 2"/>
          <p:cNvPicPr>
            <a:picLocks noChangeAspect="1" noChangeArrowheads="1"/>
          </p:cNvPicPr>
          <p:nvPr/>
        </p:nvPicPr>
        <p:blipFill rotWithShape="1">
          <a:blip r:embed="rId4" cstate="print">
            <a:extLst>
              <a:ext uri="{BEBA8EAE-BF5A-486C-A8C5-ECC9F3942E4B}">
                <a14:imgProps xmlns:a14="http://schemas.microsoft.com/office/drawing/2010/main" xmlns="">
                  <a14:imgLayer r:embed="rId5">
                    <a14:imgEffect>
                      <a14:brightnessContrast bright="24000"/>
                    </a14:imgEffect>
                  </a14:imgLayer>
                </a14:imgProps>
              </a:ext>
              <a:ext uri="{28A0092B-C50C-407E-A947-70E740481C1C}">
                <a14:useLocalDpi xmlns:a14="http://schemas.microsoft.com/office/drawing/2010/main" xmlns="" val="0"/>
              </a:ext>
            </a:extLst>
          </a:blip>
          <a:srcRect l="34612" b="36228"/>
          <a:stretch/>
        </p:blipFill>
        <p:spPr bwMode="auto">
          <a:xfrm rot="1312187">
            <a:off x="1083717" y="3368728"/>
            <a:ext cx="1130469" cy="1094225"/>
          </a:xfrm>
          <a:prstGeom prst="rect">
            <a:avLst/>
          </a:prstGeom>
          <a:noFill/>
          <a:ln>
            <a:noFill/>
          </a:ln>
          <a:effectLst>
            <a:glow rad="127000">
              <a:schemeClr val="bg1"/>
            </a:glo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7" name="Picture 2"/>
          <p:cNvPicPr>
            <a:picLocks noChangeAspect="1" noChangeArrowheads="1"/>
          </p:cNvPicPr>
          <p:nvPr/>
        </p:nvPicPr>
        <p:blipFill rotWithShape="1">
          <a:blip r:embed="rId6" cstate="print">
            <a:extLst>
              <a:ext uri="{BEBA8EAE-BF5A-486C-A8C5-ECC9F3942E4B}">
                <a14:imgProps xmlns:a14="http://schemas.microsoft.com/office/drawing/2010/main" xmlns="">
                  <a14:imgLayer r:embed="rId7">
                    <a14:imgEffect>
                      <a14:brightnessContrast bright="18000"/>
                    </a14:imgEffect>
                  </a14:imgLayer>
                </a14:imgProps>
              </a:ext>
              <a:ext uri="{28A0092B-C50C-407E-A947-70E740481C1C}">
                <a14:useLocalDpi xmlns:a14="http://schemas.microsoft.com/office/drawing/2010/main" xmlns="" val="0"/>
              </a:ext>
            </a:extLst>
          </a:blip>
          <a:srcRect l="34612" b="36228"/>
          <a:stretch/>
        </p:blipFill>
        <p:spPr bwMode="auto">
          <a:xfrm rot="19431010" flipH="1">
            <a:off x="4891092" y="3581603"/>
            <a:ext cx="931919" cy="902041"/>
          </a:xfrm>
          <a:prstGeom prst="rect">
            <a:avLst/>
          </a:prstGeom>
          <a:noFill/>
          <a:ln>
            <a:noFill/>
          </a:ln>
          <a:effectLst>
            <a:glow rad="127000">
              <a:schemeClr val="bg1"/>
            </a:glo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8" name="Picture 2"/>
          <p:cNvPicPr>
            <a:picLocks noChangeAspect="1" noChangeArrowheads="1"/>
          </p:cNvPicPr>
          <p:nvPr/>
        </p:nvPicPr>
        <p:blipFill rotWithShape="1">
          <a:blip r:embed="rId8" cstate="print">
            <a:extLst>
              <a:ext uri="{BEBA8EAE-BF5A-486C-A8C5-ECC9F3942E4B}">
                <a14:imgProps xmlns:a14="http://schemas.microsoft.com/office/drawing/2010/main" xmlns="">
                  <a14:imgLayer r:embed="rId9">
                    <a14:imgEffect>
                      <a14:brightnessContrast bright="20000"/>
                    </a14:imgEffect>
                  </a14:imgLayer>
                </a14:imgProps>
              </a:ext>
              <a:ext uri="{28A0092B-C50C-407E-A947-70E740481C1C}">
                <a14:useLocalDpi xmlns:a14="http://schemas.microsoft.com/office/drawing/2010/main" xmlns="" val="0"/>
              </a:ext>
            </a:extLst>
          </a:blip>
          <a:srcRect l="34612" b="36228"/>
          <a:stretch/>
        </p:blipFill>
        <p:spPr bwMode="auto">
          <a:xfrm rot="15303727">
            <a:off x="5027311" y="2745152"/>
            <a:ext cx="849044" cy="683001"/>
          </a:xfrm>
          <a:prstGeom prst="rect">
            <a:avLst/>
          </a:prstGeom>
          <a:noFill/>
          <a:ln>
            <a:noFill/>
          </a:ln>
          <a:effectLst>
            <a:glow rad="127000">
              <a:schemeClr val="bg1"/>
            </a:glo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9" name="Picture 2"/>
          <p:cNvPicPr>
            <a:picLocks noChangeAspect="1" noChangeArrowheads="1"/>
          </p:cNvPicPr>
          <p:nvPr/>
        </p:nvPicPr>
        <p:blipFill rotWithShape="1">
          <a:blip r:embed="rId10" cstate="print">
            <a:extLst>
              <a:ext uri="{BEBA8EAE-BF5A-486C-A8C5-ECC9F3942E4B}">
                <a14:imgProps xmlns:a14="http://schemas.microsoft.com/office/drawing/2010/main" xmlns="">
                  <a14:imgLayer r:embed="rId11">
                    <a14:imgEffect>
                      <a14:brightnessContrast bright="19000"/>
                    </a14:imgEffect>
                  </a14:imgLayer>
                </a14:imgProps>
              </a:ext>
              <a:ext uri="{28A0092B-C50C-407E-A947-70E740481C1C}">
                <a14:useLocalDpi xmlns:a14="http://schemas.microsoft.com/office/drawing/2010/main" xmlns="" val="0"/>
              </a:ext>
            </a:extLst>
          </a:blip>
          <a:srcRect l="34612" b="36228"/>
          <a:stretch/>
        </p:blipFill>
        <p:spPr bwMode="auto">
          <a:xfrm rot="7057980">
            <a:off x="1179421" y="2534122"/>
            <a:ext cx="662692" cy="641446"/>
          </a:xfrm>
          <a:prstGeom prst="rect">
            <a:avLst/>
          </a:prstGeom>
          <a:noFill/>
          <a:ln>
            <a:noFill/>
          </a:ln>
          <a:effectLst>
            <a:glow rad="127000">
              <a:schemeClr val="bg1"/>
            </a:glo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0" name="Picture 2"/>
          <p:cNvPicPr>
            <a:picLocks noChangeAspect="1" noChangeArrowheads="1"/>
          </p:cNvPicPr>
          <p:nvPr/>
        </p:nvPicPr>
        <p:blipFill rotWithShape="1">
          <a:blip r:embed="rId12" cstate="print">
            <a:extLst>
              <a:ext uri="{BEBA8EAE-BF5A-486C-A8C5-ECC9F3942E4B}">
                <a14:imgProps xmlns:a14="http://schemas.microsoft.com/office/drawing/2010/main" xmlns="">
                  <a14:imgLayer r:embed="rId5">
                    <a14:imgEffect>
                      <a14:brightnessContrast bright="25000"/>
                    </a14:imgEffect>
                  </a14:imgLayer>
                </a14:imgProps>
              </a:ext>
              <a:ext uri="{28A0092B-C50C-407E-A947-70E740481C1C}">
                <a14:useLocalDpi xmlns:a14="http://schemas.microsoft.com/office/drawing/2010/main" xmlns="" val="0"/>
              </a:ext>
            </a:extLst>
          </a:blip>
          <a:srcRect l="34612" b="36228"/>
          <a:stretch/>
        </p:blipFill>
        <p:spPr bwMode="auto">
          <a:xfrm>
            <a:off x="2868906" y="4571683"/>
            <a:ext cx="1126275" cy="1090166"/>
          </a:xfrm>
          <a:prstGeom prst="rect">
            <a:avLst/>
          </a:prstGeom>
          <a:noFill/>
          <a:ln>
            <a:noFill/>
          </a:ln>
          <a:effectLst>
            <a:glow rad="127000">
              <a:schemeClr val="bg1"/>
            </a:glo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pic>
        <p:nvPicPr>
          <p:cNvPr id="11" name="Picture 2"/>
          <p:cNvPicPr>
            <a:picLocks noChangeAspect="1" noChangeArrowheads="1"/>
          </p:cNvPicPr>
          <p:nvPr/>
        </p:nvPicPr>
        <p:blipFill rotWithShape="1">
          <a:blip r:embed="rId13" cstate="print">
            <a:extLst>
              <a:ext uri="{BEBA8EAE-BF5A-486C-A8C5-ECC9F3942E4B}">
                <a14:imgProps xmlns:a14="http://schemas.microsoft.com/office/drawing/2010/main" xmlns="">
                  <a14:imgLayer r:embed="rId14">
                    <a14:imgEffect>
                      <a14:brightnessContrast bright="18000"/>
                    </a14:imgEffect>
                  </a14:imgLayer>
                </a14:imgProps>
              </a:ext>
              <a:ext uri="{28A0092B-C50C-407E-A947-70E740481C1C}">
                <a14:useLocalDpi xmlns:a14="http://schemas.microsoft.com/office/drawing/2010/main" xmlns="" val="0"/>
              </a:ext>
            </a:extLst>
          </a:blip>
          <a:srcRect l="34612" b="36228"/>
          <a:stretch/>
        </p:blipFill>
        <p:spPr bwMode="auto">
          <a:xfrm rot="12073448">
            <a:off x="4522727" y="1851513"/>
            <a:ext cx="660264" cy="639095"/>
          </a:xfrm>
          <a:prstGeom prst="rect">
            <a:avLst/>
          </a:prstGeom>
          <a:noFill/>
          <a:ln>
            <a:noFill/>
          </a:ln>
          <a:effectLst>
            <a:glow rad="127000">
              <a:schemeClr val="bg1"/>
            </a:glo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テキスト ボックス 3"/>
          <p:cNvSpPr txBox="1"/>
          <p:nvPr/>
        </p:nvSpPr>
        <p:spPr>
          <a:xfrm>
            <a:off x="5387883" y="1979712"/>
            <a:ext cx="1107996" cy="4427328"/>
          </a:xfrm>
          <a:prstGeom prst="rect">
            <a:avLst/>
          </a:prstGeom>
          <a:noFill/>
        </p:spPr>
        <p:txBody>
          <a:bodyPr vert="eaVert" wrap="square" rtlCol="0">
            <a:spAutoFit/>
          </a:bodyPr>
          <a:lstStyle/>
          <a:p>
            <a:r>
              <a:rPr kumimoji="1" lang="ja-JP" altLang="en-US" sz="1400" b="1" dirty="0" smtClean="0">
                <a:latin typeface="AR P丸ゴシック体M" panose="020B0600010101010101" pitchFamily="50" charset="-128"/>
                <a:ea typeface="AR P丸ゴシック体M" panose="020B0600010101010101" pitchFamily="50" charset="-128"/>
              </a:rPr>
              <a:t>あれからもう</a:t>
            </a:r>
            <a:r>
              <a:rPr kumimoji="1" lang="en-US" altLang="ja-JP" sz="1400" b="1" dirty="0" smtClean="0">
                <a:latin typeface="AR P丸ゴシック体M" panose="020B0600010101010101" pitchFamily="50" charset="-128"/>
                <a:ea typeface="AR P丸ゴシック体M" panose="020B0600010101010101" pitchFamily="50" charset="-128"/>
              </a:rPr>
              <a:t>70</a:t>
            </a:r>
            <a:r>
              <a:rPr kumimoji="1" lang="ja-JP" altLang="en-US" sz="1400" b="1" dirty="0" smtClean="0">
                <a:latin typeface="AR P丸ゴシック体M" panose="020B0600010101010101" pitchFamily="50" charset="-128"/>
                <a:ea typeface="AR P丸ゴシック体M" panose="020B0600010101010101" pitchFamily="50" charset="-128"/>
              </a:rPr>
              <a:t>年たちました。</a:t>
            </a:r>
            <a:endParaRPr kumimoji="1" lang="en-US" altLang="ja-JP" sz="1400" b="1" dirty="0" smtClean="0">
              <a:latin typeface="AR P丸ゴシック体M" panose="020B0600010101010101" pitchFamily="50" charset="-128"/>
              <a:ea typeface="AR P丸ゴシック体M" panose="020B0600010101010101" pitchFamily="50" charset="-128"/>
            </a:endParaRPr>
          </a:p>
          <a:p>
            <a:r>
              <a:rPr lang="ja-JP" altLang="en-US" sz="1400" b="1" dirty="0">
                <a:latin typeface="AR P丸ゴシック体M" panose="020B0600010101010101" pitchFamily="50" charset="-128"/>
                <a:ea typeface="AR P丸ゴシック体M" panose="020B0600010101010101" pitchFamily="50" charset="-128"/>
              </a:rPr>
              <a:t>　</a:t>
            </a:r>
            <a:r>
              <a:rPr lang="ja-JP" altLang="en-US" sz="1400" b="1" dirty="0" smtClean="0">
                <a:latin typeface="AR P丸ゴシック体M" panose="020B0600010101010101" pitchFamily="50" charset="-128"/>
                <a:ea typeface="AR P丸ゴシック体M" panose="020B0600010101010101" pitchFamily="50" charset="-128"/>
              </a:rPr>
              <a:t>今、思い起こしてもきのうのことのように</a:t>
            </a:r>
            <a:endParaRPr lang="en-US" altLang="ja-JP" sz="1400" b="1" dirty="0" smtClean="0">
              <a:latin typeface="AR P丸ゴシック体M" panose="020B0600010101010101" pitchFamily="50" charset="-128"/>
              <a:ea typeface="AR P丸ゴシック体M" panose="020B0600010101010101" pitchFamily="50" charset="-128"/>
            </a:endParaRPr>
          </a:p>
          <a:p>
            <a:r>
              <a:rPr kumimoji="1" lang="ja-JP" altLang="en-US" sz="1400" b="1" dirty="0" smtClean="0">
                <a:latin typeface="AR P丸ゴシック体M" panose="020B0600010101010101" pitchFamily="50" charset="-128"/>
                <a:ea typeface="AR P丸ゴシック体M" panose="020B0600010101010101" pitchFamily="50" charset="-128"/>
              </a:rPr>
              <a:t>あの悪夢の日を思い出します。</a:t>
            </a:r>
            <a:endParaRPr kumimoji="1" lang="en-US" altLang="ja-JP" sz="1400" b="1" dirty="0" smtClean="0">
              <a:latin typeface="AR P丸ゴシック体M" panose="020B0600010101010101" pitchFamily="50" charset="-128"/>
              <a:ea typeface="AR P丸ゴシック体M" panose="020B0600010101010101" pitchFamily="50" charset="-128"/>
            </a:endParaRPr>
          </a:p>
          <a:p>
            <a:r>
              <a:rPr lang="ja-JP" altLang="en-US" dirty="0"/>
              <a:t>　</a:t>
            </a:r>
            <a:endParaRPr kumimoji="1" lang="ja-JP" altLang="en-US" dirty="0"/>
          </a:p>
        </p:txBody>
      </p:sp>
      <p:sp>
        <p:nvSpPr>
          <p:cNvPr id="13" name="テキスト ボックス 12"/>
          <p:cNvSpPr txBox="1"/>
          <p:nvPr/>
        </p:nvSpPr>
        <p:spPr>
          <a:xfrm>
            <a:off x="231361" y="1883058"/>
            <a:ext cx="861774" cy="4072111"/>
          </a:xfrm>
          <a:prstGeom prst="rect">
            <a:avLst/>
          </a:prstGeom>
          <a:noFill/>
        </p:spPr>
        <p:txBody>
          <a:bodyPr vert="eaVert" wrap="square" rtlCol="0">
            <a:spAutoFit/>
          </a:bodyPr>
          <a:lstStyle/>
          <a:p>
            <a:r>
              <a:rPr lang="ja-JP" altLang="en-US" sz="1600" dirty="0"/>
              <a:t>　</a:t>
            </a:r>
            <a:r>
              <a:rPr lang="ja-JP" altLang="en-US" sz="1400" b="1" dirty="0" smtClean="0">
                <a:latin typeface="AR P丸ゴシック体M" panose="020B0600010101010101" pitchFamily="50" charset="-128"/>
                <a:ea typeface="AR P丸ゴシック体M" panose="020B0600010101010101" pitchFamily="50" charset="-128"/>
              </a:rPr>
              <a:t>平和が長くつづき、歌も歌え、</a:t>
            </a:r>
            <a:endParaRPr lang="en-US" altLang="ja-JP" sz="1400" b="1" dirty="0" smtClean="0">
              <a:latin typeface="AR P丸ゴシック体M" panose="020B0600010101010101" pitchFamily="50" charset="-128"/>
              <a:ea typeface="AR P丸ゴシック体M" panose="020B0600010101010101" pitchFamily="50" charset="-128"/>
            </a:endParaRPr>
          </a:p>
          <a:p>
            <a:r>
              <a:rPr lang="ja-JP" altLang="en-US" sz="1400" b="1" dirty="0">
                <a:latin typeface="AR P丸ゴシック体M" panose="020B0600010101010101" pitchFamily="50" charset="-128"/>
                <a:ea typeface="AR P丸ゴシック体M" panose="020B0600010101010101" pitchFamily="50" charset="-128"/>
              </a:rPr>
              <a:t>　</a:t>
            </a:r>
            <a:r>
              <a:rPr lang="ja-JP" altLang="en-US" sz="1400" b="1" dirty="0" smtClean="0">
                <a:latin typeface="AR P丸ゴシック体M" panose="020B0600010101010101" pitchFamily="50" charset="-128"/>
                <a:ea typeface="AR P丸ゴシック体M" panose="020B0600010101010101" pitchFamily="50" charset="-128"/>
              </a:rPr>
              <a:t>　　　　　　音楽を楽しむことができました。</a:t>
            </a:r>
            <a:endParaRPr lang="en-US" altLang="ja-JP" sz="1400" b="1" dirty="0">
              <a:latin typeface="AR P丸ゴシック体M" panose="020B0600010101010101" pitchFamily="50" charset="-128"/>
              <a:ea typeface="AR P丸ゴシック体M" panose="020B0600010101010101" pitchFamily="50" charset="-128"/>
            </a:endParaRPr>
          </a:p>
          <a:p>
            <a:r>
              <a:rPr kumimoji="1" lang="ja-JP" altLang="en-US" sz="1400" b="1" dirty="0" smtClean="0">
                <a:latin typeface="AR P丸ゴシック体M" panose="020B0600010101010101" pitchFamily="50" charset="-128"/>
                <a:ea typeface="AR P丸ゴシック体M" panose="020B0600010101010101" pitchFamily="50" charset="-128"/>
              </a:rPr>
              <a:t>　こんな日々をほんとうに大切にしていきたい。</a:t>
            </a:r>
            <a:endParaRPr kumimoji="1" lang="ja-JP" altLang="en-US" sz="1400" b="1" dirty="0">
              <a:latin typeface="AR P丸ゴシック体M" panose="020B0600010101010101" pitchFamily="50" charset="-128"/>
              <a:ea typeface="AR P丸ゴシック体M" panose="020B0600010101010101" pitchFamily="50" charset="-128"/>
            </a:endParaRPr>
          </a:p>
        </p:txBody>
      </p:sp>
      <p:sp>
        <p:nvSpPr>
          <p:cNvPr id="5" name="テキスト ボックス 4"/>
          <p:cNvSpPr txBox="1"/>
          <p:nvPr/>
        </p:nvSpPr>
        <p:spPr>
          <a:xfrm>
            <a:off x="254971" y="6660232"/>
            <a:ext cx="6437999" cy="1631216"/>
          </a:xfrm>
          <a:prstGeom prst="rect">
            <a:avLst/>
          </a:prstGeom>
          <a:noFill/>
        </p:spPr>
        <p:txBody>
          <a:bodyPr wrap="square" rtlCol="0">
            <a:spAutoFit/>
          </a:bodyPr>
          <a:lstStyle/>
          <a:p>
            <a:r>
              <a:rPr kumimoji="1" lang="ja-JP" altLang="en-US" sz="2400" dirty="0" smtClean="0">
                <a:latin typeface="HGP創英角ｺﾞｼｯｸUB" panose="020B0900000000000000" pitchFamily="50" charset="-128"/>
                <a:ea typeface="HGP創英角ｺﾞｼｯｸUB" panose="020B0900000000000000" pitchFamily="50" charset="-128"/>
              </a:rPr>
              <a:t>◇</a:t>
            </a:r>
            <a:r>
              <a:rPr kumimoji="1" lang="ja-JP" altLang="en-US" sz="2600" dirty="0" smtClean="0">
                <a:latin typeface="HGP創英角ｺﾞｼｯｸUB" panose="020B0900000000000000" pitchFamily="50" charset="-128"/>
                <a:ea typeface="HGP創英角ｺﾞｼｯｸUB" panose="020B0900000000000000" pitchFamily="50" charset="-128"/>
              </a:rPr>
              <a:t>とき：</a:t>
            </a:r>
            <a:r>
              <a:rPr kumimoji="1" lang="en-US" altLang="ja-JP" sz="2600" dirty="0" smtClean="0">
                <a:latin typeface="HGP創英角ｺﾞｼｯｸUB" panose="020B0900000000000000" pitchFamily="50" charset="-128"/>
                <a:ea typeface="HGP創英角ｺﾞｼｯｸUB" panose="020B0900000000000000" pitchFamily="50" charset="-128"/>
              </a:rPr>
              <a:t>2015</a:t>
            </a:r>
            <a:r>
              <a:rPr kumimoji="1" lang="ja-JP" altLang="en-US" sz="2600" dirty="0" smtClean="0">
                <a:latin typeface="HGP創英角ｺﾞｼｯｸUB" panose="020B0900000000000000" pitchFamily="50" charset="-128"/>
                <a:ea typeface="HGP創英角ｺﾞｼｯｸUB" panose="020B0900000000000000" pitchFamily="50" charset="-128"/>
              </a:rPr>
              <a:t>・</a:t>
            </a:r>
            <a:r>
              <a:rPr kumimoji="1" lang="en-US" altLang="ja-JP" sz="2600" dirty="0" smtClean="0">
                <a:latin typeface="HGP創英角ｺﾞｼｯｸUB" panose="020B0900000000000000" pitchFamily="50" charset="-128"/>
                <a:ea typeface="HGP創英角ｺﾞｼｯｸUB" panose="020B0900000000000000" pitchFamily="50" charset="-128"/>
              </a:rPr>
              <a:t>11</a:t>
            </a:r>
            <a:r>
              <a:rPr kumimoji="1" lang="ja-JP" altLang="en-US" sz="2600" dirty="0" smtClean="0">
                <a:latin typeface="HGP創英角ｺﾞｼｯｸUB" panose="020B0900000000000000" pitchFamily="50" charset="-128"/>
                <a:ea typeface="HGP創英角ｺﾞｼｯｸUB" panose="020B0900000000000000" pitchFamily="50" charset="-128"/>
              </a:rPr>
              <a:t>・</a:t>
            </a:r>
            <a:r>
              <a:rPr kumimoji="1" lang="en-US" altLang="ja-JP" sz="2600" dirty="0" smtClean="0">
                <a:latin typeface="HGP創英角ｺﾞｼｯｸUB" panose="020B0900000000000000" pitchFamily="50" charset="-128"/>
                <a:ea typeface="HGP創英角ｺﾞｼｯｸUB" panose="020B0900000000000000" pitchFamily="50" charset="-128"/>
              </a:rPr>
              <a:t>29</a:t>
            </a:r>
            <a:r>
              <a:rPr kumimoji="1" lang="ja-JP" altLang="en-US" sz="2600" dirty="0" smtClean="0">
                <a:latin typeface="HGP創英角ｺﾞｼｯｸUB" panose="020B0900000000000000" pitchFamily="50" charset="-128"/>
                <a:ea typeface="HGP創英角ｺﾞｼｯｸUB" panose="020B0900000000000000" pitchFamily="50" charset="-128"/>
              </a:rPr>
              <a:t>（日）</a:t>
            </a:r>
            <a:r>
              <a:rPr kumimoji="1" lang="en-US" altLang="ja-JP" sz="2400" dirty="0" smtClean="0">
                <a:latin typeface="HGP創英角ｺﾞｼｯｸUB" panose="020B0900000000000000" pitchFamily="50" charset="-128"/>
                <a:ea typeface="HGP創英角ｺﾞｼｯｸUB" panose="020B0900000000000000" pitchFamily="50" charset="-128"/>
              </a:rPr>
              <a:t>13:00</a:t>
            </a:r>
            <a:r>
              <a:rPr kumimoji="1" lang="ja-JP" altLang="en-US" sz="2400" dirty="0" smtClean="0">
                <a:latin typeface="HGP創英角ｺﾞｼｯｸUB" panose="020B0900000000000000" pitchFamily="50" charset="-128"/>
                <a:ea typeface="HGP創英角ｺﾞｼｯｸUB" panose="020B0900000000000000" pitchFamily="50" charset="-128"/>
              </a:rPr>
              <a:t>開場</a:t>
            </a:r>
            <a:endParaRPr kumimoji="1" lang="en-US" altLang="ja-JP" sz="2400" dirty="0" smtClean="0">
              <a:latin typeface="HGP創英角ｺﾞｼｯｸUB" panose="020B0900000000000000" pitchFamily="50" charset="-128"/>
              <a:ea typeface="HGP創英角ｺﾞｼｯｸUB" panose="020B0900000000000000" pitchFamily="50" charset="-128"/>
            </a:endParaRPr>
          </a:p>
          <a:p>
            <a:r>
              <a:rPr lang="ja-JP" altLang="en-US" sz="2400" dirty="0">
                <a:latin typeface="HGP創英角ｺﾞｼｯｸUB" panose="020B0900000000000000" pitchFamily="50" charset="-128"/>
                <a:ea typeface="HGP創英角ｺﾞｼｯｸUB" panose="020B0900000000000000" pitchFamily="50" charset="-128"/>
              </a:rPr>
              <a:t>　</a:t>
            </a:r>
            <a:r>
              <a:rPr lang="ja-JP" altLang="en-US" sz="2400" dirty="0" smtClean="0">
                <a:latin typeface="HGP創英角ｺﾞｼｯｸUB" panose="020B0900000000000000" pitchFamily="50" charset="-128"/>
                <a:ea typeface="HGP創英角ｺﾞｼｯｸUB" panose="020B0900000000000000" pitchFamily="50" charset="-128"/>
              </a:rPr>
              <a:t>　　　　　　　　　　　　　　　　</a:t>
            </a:r>
            <a:r>
              <a:rPr lang="en-US" altLang="ja-JP" sz="2400" dirty="0" smtClean="0">
                <a:latin typeface="HGP創英角ｺﾞｼｯｸUB" panose="020B0900000000000000" pitchFamily="50" charset="-128"/>
                <a:ea typeface="HGP創英角ｺﾞｼｯｸUB" panose="020B0900000000000000" pitchFamily="50" charset="-128"/>
              </a:rPr>
              <a:t>13:30</a:t>
            </a:r>
            <a:r>
              <a:rPr lang="ja-JP" altLang="en-US" sz="2400" dirty="0" smtClean="0">
                <a:latin typeface="HGP創英角ｺﾞｼｯｸUB" panose="020B0900000000000000" pitchFamily="50" charset="-128"/>
                <a:ea typeface="HGP創英角ｺﾞｼｯｸUB" panose="020B0900000000000000" pitchFamily="50" charset="-128"/>
              </a:rPr>
              <a:t>開演～</a:t>
            </a:r>
            <a:r>
              <a:rPr lang="en-US" altLang="ja-JP" sz="2400" dirty="0" smtClean="0">
                <a:latin typeface="HGP創英角ｺﾞｼｯｸUB" panose="020B0900000000000000" pitchFamily="50" charset="-128"/>
                <a:ea typeface="HGP創英角ｺﾞｼｯｸUB" panose="020B0900000000000000" pitchFamily="50" charset="-128"/>
              </a:rPr>
              <a:t>2</a:t>
            </a:r>
            <a:r>
              <a:rPr lang="ja-JP" altLang="en-US" sz="2400" dirty="0" smtClean="0">
                <a:latin typeface="HGP創英角ｺﾞｼｯｸUB" panose="020B0900000000000000" pitchFamily="50" charset="-128"/>
                <a:ea typeface="HGP創英角ｺﾞｼｯｸUB" panose="020B0900000000000000" pitchFamily="50" charset="-128"/>
              </a:rPr>
              <a:t>時間</a:t>
            </a:r>
            <a:endParaRPr lang="en-US" altLang="ja-JP" sz="2400" dirty="0" smtClean="0">
              <a:latin typeface="HGP創英角ｺﾞｼｯｸUB" panose="020B0900000000000000" pitchFamily="50" charset="-128"/>
              <a:ea typeface="HGP創英角ｺﾞｼｯｸUB" panose="020B0900000000000000" pitchFamily="50" charset="-128"/>
            </a:endParaRPr>
          </a:p>
          <a:p>
            <a:r>
              <a:rPr kumimoji="1" lang="ja-JP" altLang="en-US" sz="2400" dirty="0" smtClean="0">
                <a:latin typeface="HGP創英角ｺﾞｼｯｸUB" panose="020B0900000000000000" pitchFamily="50" charset="-128"/>
                <a:ea typeface="HGP創英角ｺﾞｼｯｸUB" panose="020B0900000000000000" pitchFamily="50" charset="-128"/>
              </a:rPr>
              <a:t>◇場所：東部フレンドホール（都営瑞江駅北口</a:t>
            </a:r>
            <a:endParaRPr kumimoji="1" lang="en-US" altLang="ja-JP" sz="2400" dirty="0" smtClean="0">
              <a:latin typeface="HGP創英角ｺﾞｼｯｸUB" panose="020B0900000000000000" pitchFamily="50" charset="-128"/>
              <a:ea typeface="HGP創英角ｺﾞｼｯｸUB" panose="020B0900000000000000" pitchFamily="50" charset="-128"/>
            </a:endParaRPr>
          </a:p>
          <a:p>
            <a:r>
              <a:rPr lang="ja-JP" altLang="en-US" sz="2400" dirty="0">
                <a:latin typeface="HGP創英角ｺﾞｼｯｸUB" panose="020B0900000000000000" pitchFamily="50" charset="-128"/>
                <a:ea typeface="HGP創英角ｺﾞｼｯｸUB" panose="020B0900000000000000" pitchFamily="50" charset="-128"/>
              </a:rPr>
              <a:t>　</a:t>
            </a:r>
            <a:r>
              <a:rPr lang="ja-JP" altLang="en-US" sz="2400" dirty="0" smtClean="0">
                <a:latin typeface="HGP創英角ｺﾞｼｯｸUB" panose="020B0900000000000000" pitchFamily="50" charset="-128"/>
                <a:ea typeface="HGP創英角ｺﾞｼｯｸUB" panose="020B0900000000000000" pitchFamily="50" charset="-128"/>
              </a:rPr>
              <a:t>　　　　　　　　　　　　　　　　　　　　　より徒歩</a:t>
            </a:r>
            <a:r>
              <a:rPr lang="en-US" altLang="ja-JP" sz="2400" dirty="0" smtClean="0">
                <a:latin typeface="HGP創英角ｺﾞｼｯｸUB" panose="020B0900000000000000" pitchFamily="50" charset="-128"/>
                <a:ea typeface="HGP創英角ｺﾞｼｯｸUB" panose="020B0900000000000000" pitchFamily="50" charset="-128"/>
              </a:rPr>
              <a:t>2</a:t>
            </a:r>
            <a:r>
              <a:rPr lang="ja-JP" altLang="en-US" sz="2400" dirty="0" smtClean="0">
                <a:latin typeface="HGP創英角ｺﾞｼｯｸUB" panose="020B0900000000000000" pitchFamily="50" charset="-128"/>
                <a:ea typeface="HGP創英角ｺﾞｼｯｸUB" panose="020B0900000000000000" pitchFamily="50" charset="-128"/>
              </a:rPr>
              <a:t>分</a:t>
            </a:r>
            <a:r>
              <a:rPr lang="ja-JP" altLang="en-US" sz="2400" dirty="0" smtClean="0">
                <a:solidFill>
                  <a:srgbClr val="FF0000"/>
                </a:solidFill>
                <a:latin typeface="HGP創英角ｺﾞｼｯｸUB" panose="020B0900000000000000" pitchFamily="50" charset="-128"/>
                <a:ea typeface="HGP創英角ｺﾞｼｯｸUB" panose="020B0900000000000000" pitchFamily="50" charset="-128"/>
              </a:rPr>
              <a:t>）</a:t>
            </a:r>
            <a:endParaRPr kumimoji="1" lang="ja-JP" altLang="en-US" sz="2400" dirty="0">
              <a:solidFill>
                <a:srgbClr val="FF0000"/>
              </a:solidFill>
              <a:latin typeface="HGP創英角ｺﾞｼｯｸUB" panose="020B0900000000000000" pitchFamily="50" charset="-128"/>
              <a:ea typeface="HGP創英角ｺﾞｼｯｸUB" panose="020B0900000000000000" pitchFamily="50" charset="-128"/>
            </a:endParaRPr>
          </a:p>
        </p:txBody>
      </p:sp>
      <p:sp>
        <p:nvSpPr>
          <p:cNvPr id="12" name="テキスト ボックス 11"/>
          <p:cNvSpPr txBox="1"/>
          <p:nvPr/>
        </p:nvSpPr>
        <p:spPr>
          <a:xfrm>
            <a:off x="231361" y="8676456"/>
            <a:ext cx="6437999" cy="338554"/>
          </a:xfrm>
          <a:prstGeom prst="rect">
            <a:avLst/>
          </a:prstGeom>
          <a:noFill/>
        </p:spPr>
        <p:txBody>
          <a:bodyPr wrap="square" rtlCol="0">
            <a:spAutoFit/>
          </a:bodyPr>
          <a:lstStyle/>
          <a:p>
            <a:pPr algn="ctr"/>
            <a:r>
              <a:rPr kumimoji="1" lang="ja-JP" altLang="en-US" sz="1600" dirty="0" smtClean="0">
                <a:latin typeface="HGP創英角ｺﾞｼｯｸUB" panose="020B0900000000000000" pitchFamily="50" charset="-128"/>
                <a:ea typeface="HGP創英角ｺﾞｼｯｸUB" panose="020B0900000000000000" pitchFamily="50" charset="-128"/>
              </a:rPr>
              <a:t>主催：</a:t>
            </a:r>
            <a:r>
              <a:rPr lang="ja-JP" altLang="en-US" sz="1600" dirty="0">
                <a:latin typeface="HGP創英角ｺﾞｼｯｸUB" panose="020B0900000000000000" pitchFamily="50" charset="-128"/>
                <a:ea typeface="HGP創英角ｺﾞｼｯｸUB" panose="020B0900000000000000" pitchFamily="50" charset="-128"/>
              </a:rPr>
              <a:t>親</a:t>
            </a:r>
            <a:r>
              <a:rPr lang="ja-JP" altLang="en-US" sz="1600" dirty="0" smtClean="0">
                <a:latin typeface="HGP創英角ｺﾞｼｯｸUB" panose="020B0900000000000000" pitchFamily="50" charset="-128"/>
                <a:ea typeface="HGP創英角ｺﾞｼｯｸUB" panose="020B0900000000000000" pitchFamily="50" charset="-128"/>
              </a:rPr>
              <a:t>江会・江戸川</a:t>
            </a:r>
            <a:r>
              <a:rPr kumimoji="1" lang="ja-JP" altLang="en-US" sz="1600" dirty="0" smtClean="0">
                <a:latin typeface="HGP創英角ｺﾞｼｯｸUB" panose="020B0900000000000000" pitchFamily="50" charset="-128"/>
                <a:ea typeface="HGP創英角ｺﾞｼｯｸUB" panose="020B0900000000000000" pitchFamily="50" charset="-128"/>
              </a:rPr>
              <a:t>平和コンサート実行委員会　　後援：江戸川区</a:t>
            </a:r>
            <a:r>
              <a:rPr kumimoji="1" lang="ja-JP" altLang="en-US" sz="1100" dirty="0" smtClean="0">
                <a:latin typeface="HGP創英角ｺﾞｼｯｸUB" panose="020B0900000000000000" pitchFamily="50" charset="-128"/>
                <a:ea typeface="HGP創英角ｺﾞｼｯｸUB" panose="020B0900000000000000" pitchFamily="50" charset="-128"/>
              </a:rPr>
              <a:t>（予定）</a:t>
            </a:r>
            <a:endParaRPr kumimoji="1" lang="ja-JP" altLang="en-US" sz="1600" dirty="0">
              <a:latin typeface="HGP創英角ｺﾞｼｯｸUB" panose="020B0900000000000000" pitchFamily="50" charset="-128"/>
              <a:ea typeface="HGP創英角ｺﾞｼｯｸUB" panose="020B0900000000000000" pitchFamily="50" charset="-128"/>
            </a:endParaRPr>
          </a:p>
        </p:txBody>
      </p:sp>
      <p:pic>
        <p:nvPicPr>
          <p:cNvPr id="16" name="Picture 6"/>
          <p:cNvPicPr>
            <a:picLocks noChangeAspect="1" noChangeArrowheads="1"/>
          </p:cNvPicPr>
          <p:nvPr/>
        </p:nvPicPr>
        <p:blipFill rotWithShape="1">
          <a:blip r:embed="rId15" cstate="print">
            <a:extLst>
              <a:ext uri="{BEBA8EAE-BF5A-486C-A8C5-ECC9F3942E4B}">
                <a14:imgProps xmlns:a14="http://schemas.microsoft.com/office/drawing/2010/main" xmlns="">
                  <a14:imgLayer r:embed="rId16">
                    <a14:imgEffect>
                      <a14:sharpenSoften amount="29000"/>
                    </a14:imgEffect>
                  </a14:imgLayer>
                </a14:imgProps>
              </a:ext>
              <a:ext uri="{28A0092B-C50C-407E-A947-70E740481C1C}">
                <a14:useLocalDpi xmlns:a14="http://schemas.microsoft.com/office/drawing/2010/main" xmlns="" val="0"/>
              </a:ext>
            </a:extLst>
          </a:blip>
          <a:srcRect b="4715"/>
          <a:stretch/>
        </p:blipFill>
        <p:spPr bwMode="auto">
          <a:xfrm>
            <a:off x="1443749" y="7939565"/>
            <a:ext cx="921032" cy="68612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14" name="テキスト ボックス 13"/>
          <p:cNvSpPr txBox="1"/>
          <p:nvPr/>
        </p:nvSpPr>
        <p:spPr>
          <a:xfrm>
            <a:off x="1478858" y="8400072"/>
            <a:ext cx="850815" cy="138499"/>
          </a:xfrm>
          <a:prstGeom prst="rect">
            <a:avLst/>
          </a:prstGeom>
          <a:noFill/>
        </p:spPr>
        <p:txBody>
          <a:bodyPr vert="horz" wrap="square" rtlCol="0">
            <a:spAutoFit/>
          </a:bodyPr>
          <a:lstStyle/>
          <a:p>
            <a:r>
              <a:rPr kumimoji="1" lang="ja-JP" altLang="en-US" sz="300" b="1" dirty="0" smtClean="0"/>
              <a:t>自動車教習所　　　　北口徒歩</a:t>
            </a:r>
            <a:r>
              <a:rPr kumimoji="1" lang="en-US" altLang="ja-JP" sz="300" b="1" dirty="0" smtClean="0"/>
              <a:t>2</a:t>
            </a:r>
            <a:r>
              <a:rPr kumimoji="1" lang="ja-JP" altLang="en-US" sz="300" b="1" dirty="0" smtClean="0"/>
              <a:t>分</a:t>
            </a:r>
            <a:endParaRPr kumimoji="1" lang="ja-JP" altLang="en-US" sz="300" b="1" dirty="0"/>
          </a:p>
        </p:txBody>
      </p:sp>
      <p:cxnSp>
        <p:nvCxnSpPr>
          <p:cNvPr id="17" name="直線コネクタ 16"/>
          <p:cNvCxnSpPr/>
          <p:nvPr/>
        </p:nvCxnSpPr>
        <p:spPr>
          <a:xfrm flipV="1">
            <a:off x="1898475" y="7965215"/>
            <a:ext cx="1685" cy="264677"/>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24" name="Picture 2" descr="https://upload.wikimedia.org/wikipedia/commons/e/ef/Tobu_Friend_Hall.jpg"/>
          <p:cNvPicPr>
            <a:picLocks noChangeAspect="1" noChangeArrowheads="1"/>
          </p:cNvPicPr>
          <p:nvPr/>
        </p:nvPicPr>
        <p:blipFill>
          <a:blip r:embed="rId17" cstate="print">
            <a:extLst>
              <a:ext uri="{28A0092B-C50C-407E-A947-70E740481C1C}">
                <a14:useLocalDpi xmlns:a14="http://schemas.microsoft.com/office/drawing/2010/main" xmlns="" val="0"/>
              </a:ext>
            </a:extLst>
          </a:blip>
          <a:srcRect/>
          <a:stretch>
            <a:fillRect/>
          </a:stretch>
        </p:blipFill>
        <p:spPr bwMode="auto">
          <a:xfrm>
            <a:off x="488950" y="7957495"/>
            <a:ext cx="890868" cy="667906"/>
          </a:xfrm>
          <a:prstGeom prst="rect">
            <a:avLst/>
          </a:prstGeom>
          <a:noFill/>
          <a:extLst>
            <a:ext uri="{909E8E84-426E-40DD-AFC4-6F175D3DCCD1}">
              <a14:hiddenFill xmlns:a14="http://schemas.microsoft.com/office/drawing/2010/main" xmlns="">
                <a:solidFill>
                  <a:srgbClr val="FFFFFF"/>
                </a:solidFill>
              </a14:hiddenFill>
            </a:ext>
          </a:extLst>
        </p:spPr>
      </p:pic>
      <p:sp>
        <p:nvSpPr>
          <p:cNvPr id="15" name="角丸四角形 14"/>
          <p:cNvSpPr/>
          <p:nvPr/>
        </p:nvSpPr>
        <p:spPr>
          <a:xfrm>
            <a:off x="906669" y="4480520"/>
            <a:ext cx="4752528" cy="2096591"/>
          </a:xfrm>
          <a:prstGeom prst="roundRect">
            <a:avLst/>
          </a:prstGeom>
          <a:solidFill>
            <a:srgbClr val="13A9F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000" b="1" dirty="0" smtClean="0">
                <a:solidFill>
                  <a:schemeClr val="bg1"/>
                </a:solidFill>
                <a:effectLst>
                  <a:outerShdw dist="38100" dir="2700000" algn="tl" rotWithShape="0">
                    <a:prstClr val="black"/>
                  </a:outerShdw>
                </a:effectLst>
                <a:latin typeface="HG創英角ｺﾞｼｯｸUB" panose="020B0909000000000000" pitchFamily="49" charset="-128"/>
                <a:ea typeface="HG創英角ｺﾞｼｯｸUB" panose="020B0909000000000000" pitchFamily="49" charset="-128"/>
              </a:rPr>
              <a:t>◇詩</a:t>
            </a:r>
            <a:r>
              <a:rPr lang="ja-JP" altLang="en-US" sz="2000" b="1" dirty="0">
                <a:solidFill>
                  <a:schemeClr val="bg1"/>
                </a:solidFill>
                <a:effectLst>
                  <a:outerShdw dist="38100" dir="2700000" algn="tl" rotWithShape="0">
                    <a:prstClr val="black"/>
                  </a:outerShdw>
                </a:effectLst>
                <a:latin typeface="HG創英角ｺﾞｼｯｸUB" panose="020B0909000000000000" pitchFamily="49" charset="-128"/>
                <a:ea typeface="HG創英角ｺﾞｼｯｸUB" panose="020B0909000000000000" pitchFamily="49" charset="-128"/>
              </a:rPr>
              <a:t>と</a:t>
            </a:r>
            <a:r>
              <a:rPr lang="ja-JP" altLang="en-US" sz="2000" b="1" dirty="0" smtClean="0">
                <a:solidFill>
                  <a:schemeClr val="bg1"/>
                </a:solidFill>
                <a:effectLst>
                  <a:outerShdw dist="38100" dir="2700000" algn="tl" rotWithShape="0">
                    <a:prstClr val="black"/>
                  </a:outerShdw>
                </a:effectLst>
                <a:latin typeface="HG創英角ｺﾞｼｯｸUB" panose="020B0909000000000000" pitchFamily="49" charset="-128"/>
                <a:ea typeface="HG創英角ｺﾞｼｯｸUB" panose="020B0909000000000000" pitchFamily="49" charset="-128"/>
              </a:rPr>
              <a:t>音楽でひと時を過ごしませんか</a:t>
            </a:r>
            <a:endParaRPr lang="en-US" altLang="ja-JP" sz="2000" b="1" dirty="0" smtClean="0">
              <a:solidFill>
                <a:schemeClr val="bg1"/>
              </a:solidFill>
              <a:effectLst>
                <a:outerShdw dist="38100" dir="2700000" algn="tl" rotWithShape="0">
                  <a:prstClr val="black"/>
                </a:outerShdw>
              </a:effectLst>
              <a:latin typeface="HG創英角ｺﾞｼｯｸUB" panose="020B0909000000000000" pitchFamily="49" charset="-128"/>
              <a:ea typeface="HG創英角ｺﾞｼｯｸUB" panose="020B0909000000000000" pitchFamily="49" charset="-128"/>
            </a:endParaRPr>
          </a:p>
          <a:p>
            <a:r>
              <a:rPr lang="en-US" altLang="ja-JP" b="1" dirty="0" smtClean="0">
                <a:solidFill>
                  <a:schemeClr val="bg1"/>
                </a:solidFill>
                <a:effectLst>
                  <a:outerShdw dist="25400" dir="2700000" algn="tl" rotWithShape="0">
                    <a:prstClr val="black"/>
                  </a:outerShdw>
                </a:effectLst>
                <a:latin typeface="+mj-ea"/>
                <a:ea typeface="+mj-ea"/>
              </a:rPr>
              <a:t>13:30</a:t>
            </a:r>
            <a:r>
              <a:rPr lang="ja-JP" altLang="en-US" b="1" dirty="0" smtClean="0">
                <a:solidFill>
                  <a:schemeClr val="bg1"/>
                </a:solidFill>
                <a:effectLst>
                  <a:outerShdw dist="25400" dir="2700000" algn="tl" rotWithShape="0">
                    <a:prstClr val="black"/>
                  </a:outerShdw>
                </a:effectLst>
                <a:latin typeface="+mj-ea"/>
                <a:ea typeface="+mj-ea"/>
              </a:rPr>
              <a:t>　○</a:t>
            </a:r>
            <a:r>
              <a:rPr lang="ja-JP" altLang="en-US" b="1" dirty="0">
                <a:solidFill>
                  <a:schemeClr val="bg1"/>
                </a:solidFill>
                <a:effectLst>
                  <a:outerShdw dist="25400" dir="2700000" algn="tl" rotWithShape="0">
                    <a:prstClr val="black"/>
                  </a:outerShdw>
                </a:effectLst>
                <a:latin typeface="+mj-ea"/>
                <a:ea typeface="+mj-ea"/>
              </a:rPr>
              <a:t>　</a:t>
            </a:r>
            <a:r>
              <a:rPr lang="ja-JP" altLang="en-US" b="1" dirty="0" smtClean="0">
                <a:solidFill>
                  <a:schemeClr val="bg1"/>
                </a:solidFill>
                <a:effectLst>
                  <a:outerShdw dist="25400" dir="2700000" algn="tl" rotWithShape="0">
                    <a:prstClr val="black"/>
                  </a:outerShdw>
                </a:effectLst>
                <a:latin typeface="+mj-ea"/>
                <a:ea typeface="+mj-ea"/>
              </a:rPr>
              <a:t>管弦楽を聴きながら</a:t>
            </a:r>
            <a:endParaRPr lang="en-US" altLang="ja-JP" b="1" dirty="0" smtClean="0">
              <a:solidFill>
                <a:schemeClr val="bg1"/>
              </a:solidFill>
              <a:effectLst>
                <a:outerShdw dist="25400" dir="2700000" algn="tl" rotWithShape="0">
                  <a:prstClr val="black"/>
                </a:outerShdw>
              </a:effectLst>
              <a:latin typeface="+mj-ea"/>
              <a:ea typeface="+mj-ea"/>
            </a:endParaRPr>
          </a:p>
          <a:p>
            <a:pPr marL="180975">
              <a:tabLst>
                <a:tab pos="180975" algn="l"/>
              </a:tabLst>
            </a:pPr>
            <a:r>
              <a:rPr lang="ja-JP" altLang="en-US" b="1" dirty="0">
                <a:solidFill>
                  <a:schemeClr val="bg1"/>
                </a:solidFill>
                <a:effectLst>
                  <a:outerShdw dist="25400" dir="2700000" algn="tl" rotWithShape="0">
                    <a:prstClr val="black"/>
                  </a:outerShdw>
                </a:effectLst>
                <a:latin typeface="+mj-ea"/>
                <a:ea typeface="+mj-ea"/>
              </a:rPr>
              <a:t>　</a:t>
            </a:r>
            <a:r>
              <a:rPr lang="ja-JP" altLang="en-US" b="1" dirty="0" smtClean="0">
                <a:solidFill>
                  <a:schemeClr val="bg1"/>
                </a:solidFill>
                <a:effectLst>
                  <a:outerShdw dist="25400" dir="2700000" algn="tl" rotWithShape="0">
                    <a:prstClr val="black"/>
                  </a:outerShdw>
                </a:effectLst>
                <a:latin typeface="+mj-ea"/>
                <a:ea typeface="+mj-ea"/>
              </a:rPr>
              <a:t>　　　　　</a:t>
            </a:r>
            <a:r>
              <a:rPr lang="ja-JP" altLang="en-US" sz="1600" b="1" dirty="0" smtClean="0">
                <a:solidFill>
                  <a:schemeClr val="bg1"/>
                </a:solidFill>
                <a:effectLst>
                  <a:outerShdw dist="25400" dir="2700000" algn="tl" rotWithShape="0">
                    <a:prstClr val="black"/>
                  </a:outerShdw>
                </a:effectLst>
                <a:latin typeface="+mj-ea"/>
                <a:ea typeface="+mj-ea"/>
              </a:rPr>
              <a:t>　</a:t>
            </a:r>
            <a:r>
              <a:rPr lang="ja-JP" altLang="en-US" b="1" dirty="0" smtClean="0">
                <a:solidFill>
                  <a:schemeClr val="bg1"/>
                </a:solidFill>
                <a:effectLst>
                  <a:outerShdw dist="25400" dir="2700000" algn="tl" rotWithShape="0">
                    <a:prstClr val="black"/>
                  </a:outerShdw>
                </a:effectLst>
                <a:latin typeface="+mj-ea"/>
                <a:ea typeface="+mj-ea"/>
              </a:rPr>
              <a:t>平和</a:t>
            </a:r>
            <a:r>
              <a:rPr lang="ja-JP" altLang="en-US" b="1" dirty="0">
                <a:solidFill>
                  <a:schemeClr val="bg1"/>
                </a:solidFill>
                <a:effectLst>
                  <a:outerShdw dist="25400" dir="2700000" algn="tl" rotWithShape="0">
                    <a:prstClr val="black"/>
                  </a:outerShdw>
                </a:effectLst>
                <a:latin typeface="+mj-ea"/>
                <a:ea typeface="+mj-ea"/>
              </a:rPr>
              <a:t>の</a:t>
            </a:r>
            <a:r>
              <a:rPr lang="ja-JP" altLang="en-US" b="1" dirty="0" smtClean="0">
                <a:solidFill>
                  <a:schemeClr val="bg1"/>
                </a:solidFill>
                <a:effectLst>
                  <a:outerShdw dist="25400" dir="2700000" algn="tl" rotWithShape="0">
                    <a:prstClr val="black"/>
                  </a:outerShdw>
                </a:effectLst>
                <a:latin typeface="+mj-ea"/>
                <a:ea typeface="+mj-ea"/>
              </a:rPr>
              <a:t>詩</a:t>
            </a:r>
            <a:r>
              <a:rPr lang="ja-JP" altLang="en-US" b="1" dirty="0">
                <a:solidFill>
                  <a:schemeClr val="bg1"/>
                </a:solidFill>
                <a:effectLst>
                  <a:outerShdw dist="25400" dir="2700000" algn="tl" rotWithShape="0">
                    <a:prstClr val="black"/>
                  </a:outerShdw>
                </a:effectLst>
                <a:latin typeface="+mj-ea"/>
                <a:ea typeface="+mj-ea"/>
              </a:rPr>
              <a:t>　</a:t>
            </a:r>
            <a:r>
              <a:rPr lang="en-US" altLang="ja-JP" b="1" dirty="0">
                <a:solidFill>
                  <a:schemeClr val="bg1"/>
                </a:solidFill>
                <a:effectLst>
                  <a:outerShdw dist="25400" dir="2700000" algn="tl" rotWithShape="0">
                    <a:prstClr val="black"/>
                  </a:outerShdw>
                </a:effectLst>
                <a:latin typeface="+mj-ea"/>
                <a:ea typeface="+mj-ea"/>
              </a:rPr>
              <a:t>11</a:t>
            </a:r>
            <a:r>
              <a:rPr lang="ja-JP" altLang="en-US" b="1" dirty="0" smtClean="0">
                <a:solidFill>
                  <a:schemeClr val="bg1"/>
                </a:solidFill>
                <a:effectLst>
                  <a:outerShdw dist="25400" dir="2700000" algn="tl" rotWithShape="0">
                    <a:prstClr val="black"/>
                  </a:outerShdw>
                </a:effectLst>
                <a:latin typeface="+mj-ea"/>
                <a:ea typeface="+mj-ea"/>
              </a:rPr>
              <a:t>編を鑑賞</a:t>
            </a:r>
            <a:r>
              <a:rPr lang="ja-JP" altLang="en-US" b="1" dirty="0">
                <a:solidFill>
                  <a:schemeClr val="bg1"/>
                </a:solidFill>
                <a:effectLst>
                  <a:outerShdw dist="25400" dir="2700000" algn="tl" rotWithShape="0">
                    <a:prstClr val="black"/>
                  </a:outerShdw>
                </a:effectLst>
                <a:latin typeface="+mj-ea"/>
                <a:ea typeface="+mj-ea"/>
              </a:rPr>
              <a:t>　</a:t>
            </a:r>
            <a:r>
              <a:rPr lang="ja-JP" altLang="en-US" b="1" dirty="0" smtClean="0">
                <a:solidFill>
                  <a:schemeClr val="bg1"/>
                </a:solidFill>
                <a:effectLst>
                  <a:outerShdw dist="25400" dir="2700000" algn="tl" rotWithShape="0">
                    <a:prstClr val="black"/>
                  </a:outerShdw>
                </a:effectLst>
                <a:latin typeface="+mj-ea"/>
                <a:ea typeface="+mj-ea"/>
              </a:rPr>
              <a:t>　　</a:t>
            </a:r>
            <a:r>
              <a:rPr lang="ja-JP" altLang="en-US" b="1" dirty="0">
                <a:solidFill>
                  <a:schemeClr val="bg1"/>
                </a:solidFill>
                <a:effectLst>
                  <a:outerShdw dist="25400" dir="2700000" algn="tl" rotWithShape="0">
                    <a:prstClr val="black"/>
                  </a:outerShdw>
                </a:effectLst>
                <a:latin typeface="+mj-ea"/>
                <a:ea typeface="+mj-ea"/>
              </a:rPr>
              <a:t>　　</a:t>
            </a:r>
            <a:r>
              <a:rPr lang="ja-JP" altLang="en-US" b="1" dirty="0" smtClean="0">
                <a:solidFill>
                  <a:schemeClr val="bg1"/>
                </a:solidFill>
                <a:effectLst>
                  <a:outerShdw dist="25400" dir="2700000" algn="tl" rotWithShape="0">
                    <a:prstClr val="black"/>
                  </a:outerShdw>
                </a:effectLst>
                <a:latin typeface="+mj-ea"/>
                <a:ea typeface="+mj-ea"/>
              </a:rPr>
              <a:t>　　　～</a:t>
            </a:r>
            <a:r>
              <a:rPr lang="ja-JP" altLang="en-US" sz="1300" b="1" dirty="0">
                <a:solidFill>
                  <a:schemeClr val="bg1"/>
                </a:solidFill>
                <a:effectLst>
                  <a:outerShdw dist="25400" dir="2700000" algn="tl" rotWithShape="0">
                    <a:prstClr val="black"/>
                  </a:outerShdw>
                </a:effectLst>
                <a:latin typeface="+mj-ea"/>
                <a:ea typeface="+mj-ea"/>
              </a:rPr>
              <a:t>　</a:t>
            </a:r>
            <a:r>
              <a:rPr lang="ja-JP" altLang="en-US" sz="1600" b="1" dirty="0" smtClean="0">
                <a:solidFill>
                  <a:schemeClr val="bg1"/>
                </a:solidFill>
                <a:effectLst>
                  <a:outerShdw dist="25400" dir="2700000" algn="tl" rotWithShape="0">
                    <a:prstClr val="black"/>
                  </a:outerShdw>
                </a:effectLst>
                <a:latin typeface="+mj-ea"/>
                <a:ea typeface="+mj-ea"/>
              </a:rPr>
              <a:t>　</a:t>
            </a:r>
            <a:r>
              <a:rPr lang="ja-JP" altLang="en-US" b="1" dirty="0" smtClean="0">
                <a:solidFill>
                  <a:schemeClr val="bg1"/>
                </a:solidFill>
                <a:effectLst>
                  <a:outerShdw dist="25400" dir="2700000" algn="tl" rotWithShape="0">
                    <a:prstClr val="black"/>
                  </a:outerShdw>
                </a:effectLst>
                <a:latin typeface="+mj-ea"/>
                <a:ea typeface="+mj-ea"/>
              </a:rPr>
              <a:t>○</a:t>
            </a:r>
            <a:r>
              <a:rPr lang="ja-JP" altLang="en-US" b="1" dirty="0">
                <a:solidFill>
                  <a:schemeClr val="bg1"/>
                </a:solidFill>
                <a:effectLst>
                  <a:outerShdw dist="25400" dir="2700000" algn="tl" rotWithShape="0">
                    <a:prstClr val="black"/>
                  </a:outerShdw>
                </a:effectLst>
                <a:latin typeface="+mj-ea"/>
                <a:ea typeface="+mj-ea"/>
              </a:rPr>
              <a:t>　</a:t>
            </a:r>
            <a:r>
              <a:rPr lang="ja-JP" altLang="en-US" b="1" dirty="0" smtClean="0">
                <a:solidFill>
                  <a:schemeClr val="bg1"/>
                </a:solidFill>
                <a:effectLst>
                  <a:outerShdw dist="25400" dir="2700000" algn="tl" rotWithShape="0">
                    <a:prstClr val="black"/>
                  </a:outerShdw>
                </a:effectLst>
                <a:latin typeface="+mj-ea"/>
                <a:ea typeface="+mj-ea"/>
              </a:rPr>
              <a:t>平和な</a:t>
            </a:r>
            <a:r>
              <a:rPr lang="en-US" altLang="ja-JP" b="1" dirty="0" smtClean="0">
                <a:solidFill>
                  <a:schemeClr val="bg1"/>
                </a:solidFill>
                <a:effectLst>
                  <a:outerShdw dist="25400" dir="2700000" algn="tl" rotWithShape="0">
                    <a:prstClr val="black"/>
                  </a:outerShdw>
                </a:effectLst>
                <a:latin typeface="+mj-ea"/>
                <a:ea typeface="+mj-ea"/>
              </a:rPr>
              <a:t>70</a:t>
            </a:r>
            <a:r>
              <a:rPr lang="ja-JP" altLang="en-US" b="1" dirty="0">
                <a:solidFill>
                  <a:schemeClr val="bg1"/>
                </a:solidFill>
                <a:effectLst>
                  <a:outerShdw dist="25400" dir="2700000" algn="tl" rotWithShape="0">
                    <a:prstClr val="black"/>
                  </a:outerShdw>
                </a:effectLst>
                <a:latin typeface="+mj-ea"/>
                <a:ea typeface="+mj-ea"/>
              </a:rPr>
              <a:t>年の間の音楽を</a:t>
            </a:r>
            <a:endParaRPr lang="en-US" altLang="ja-JP" b="1" dirty="0">
              <a:solidFill>
                <a:schemeClr val="bg1"/>
              </a:solidFill>
              <a:effectLst>
                <a:outerShdw dist="25400" dir="2700000" algn="tl" rotWithShape="0">
                  <a:prstClr val="black"/>
                </a:outerShdw>
              </a:effectLst>
              <a:latin typeface="+mj-ea"/>
              <a:ea typeface="+mj-ea"/>
            </a:endParaRPr>
          </a:p>
          <a:p>
            <a:r>
              <a:rPr lang="ja-JP" altLang="en-US" b="1" dirty="0">
                <a:solidFill>
                  <a:schemeClr val="bg1"/>
                </a:solidFill>
                <a:effectLst>
                  <a:outerShdw dist="25400" dir="2700000" algn="tl" rotWithShape="0">
                    <a:prstClr val="black"/>
                  </a:outerShdw>
                </a:effectLst>
                <a:latin typeface="+mj-ea"/>
                <a:ea typeface="+mj-ea"/>
              </a:rPr>
              <a:t>　　　　　　　</a:t>
            </a:r>
            <a:r>
              <a:rPr lang="ja-JP" altLang="en-US" b="1" dirty="0" smtClean="0">
                <a:solidFill>
                  <a:schemeClr val="bg1"/>
                </a:solidFill>
                <a:effectLst>
                  <a:outerShdw dist="25400" dir="2700000" algn="tl" rotWithShape="0">
                    <a:prstClr val="black"/>
                  </a:outerShdw>
                </a:effectLst>
                <a:latin typeface="+mj-ea"/>
                <a:ea typeface="+mj-ea"/>
              </a:rPr>
              <a:t>　江戸川</a:t>
            </a:r>
            <a:r>
              <a:rPr lang="ja-JP" altLang="en-US" b="1" dirty="0">
                <a:solidFill>
                  <a:schemeClr val="bg1"/>
                </a:solidFill>
                <a:effectLst>
                  <a:outerShdw dist="25400" dir="2700000" algn="tl" rotWithShape="0">
                    <a:prstClr val="black"/>
                  </a:outerShdw>
                </a:effectLst>
                <a:latin typeface="+mj-ea"/>
                <a:ea typeface="+mj-ea"/>
              </a:rPr>
              <a:t>演奏家</a:t>
            </a:r>
            <a:r>
              <a:rPr lang="ja-JP" altLang="en-US" b="1" dirty="0" smtClean="0">
                <a:solidFill>
                  <a:schemeClr val="bg1"/>
                </a:solidFill>
                <a:effectLst>
                  <a:outerShdw dist="25400" dir="2700000" algn="tl" rotWithShape="0">
                    <a:prstClr val="black"/>
                  </a:outerShdw>
                </a:effectLst>
                <a:latin typeface="+mj-ea"/>
                <a:ea typeface="+mj-ea"/>
              </a:rPr>
              <a:t>協会（</a:t>
            </a:r>
            <a:r>
              <a:rPr lang="en-US" altLang="ja-JP" b="1" dirty="0" smtClean="0">
                <a:solidFill>
                  <a:schemeClr val="bg1"/>
                </a:solidFill>
                <a:effectLst>
                  <a:outerShdw dist="25400" dir="2700000" algn="tl" rotWithShape="0">
                    <a:prstClr val="black"/>
                  </a:outerShdw>
                </a:effectLst>
                <a:latin typeface="+mj-ea"/>
                <a:ea typeface="+mj-ea"/>
              </a:rPr>
              <a:t>10</a:t>
            </a:r>
            <a:r>
              <a:rPr lang="ja-JP" altLang="en-US" b="1" dirty="0" smtClean="0">
                <a:solidFill>
                  <a:schemeClr val="bg1"/>
                </a:solidFill>
                <a:effectLst>
                  <a:outerShdw dist="25400" dir="2700000" algn="tl" rotWithShape="0">
                    <a:prstClr val="black"/>
                  </a:outerShdw>
                </a:effectLst>
                <a:latin typeface="+mj-ea"/>
                <a:ea typeface="+mj-ea"/>
              </a:rPr>
              <a:t>数名）の</a:t>
            </a:r>
            <a:endParaRPr lang="en-US" altLang="ja-JP" b="1" dirty="0">
              <a:solidFill>
                <a:schemeClr val="bg1"/>
              </a:solidFill>
              <a:effectLst>
                <a:outerShdw dist="25400" dir="2700000" algn="tl" rotWithShape="0">
                  <a:prstClr val="black"/>
                </a:outerShdw>
              </a:effectLst>
              <a:latin typeface="+mj-ea"/>
              <a:ea typeface="+mj-ea"/>
            </a:endParaRPr>
          </a:p>
          <a:p>
            <a:r>
              <a:rPr lang="ja-JP" altLang="en-US" b="1" dirty="0">
                <a:solidFill>
                  <a:schemeClr val="bg1"/>
                </a:solidFill>
                <a:effectLst>
                  <a:outerShdw dist="25400" dir="2700000" algn="tl" rotWithShape="0">
                    <a:prstClr val="black"/>
                  </a:outerShdw>
                </a:effectLst>
                <a:latin typeface="+mj-ea"/>
                <a:ea typeface="+mj-ea"/>
              </a:rPr>
              <a:t>　　　　　　　</a:t>
            </a:r>
            <a:r>
              <a:rPr lang="ja-JP" altLang="en-US" b="1" dirty="0" smtClean="0">
                <a:solidFill>
                  <a:schemeClr val="bg1"/>
                </a:solidFill>
                <a:effectLst>
                  <a:outerShdw dist="25400" dir="2700000" algn="tl" rotWithShape="0">
                    <a:prstClr val="black"/>
                  </a:outerShdw>
                </a:effectLst>
                <a:latin typeface="+mj-ea"/>
                <a:ea typeface="+mj-ea"/>
              </a:rPr>
              <a:t>　皆</a:t>
            </a:r>
            <a:r>
              <a:rPr lang="ja-JP" altLang="en-US" b="1" dirty="0">
                <a:solidFill>
                  <a:schemeClr val="bg1"/>
                </a:solidFill>
                <a:effectLst>
                  <a:outerShdw dist="25400" dir="2700000" algn="tl" rotWithShape="0">
                    <a:prstClr val="black"/>
                  </a:outerShdw>
                </a:effectLst>
                <a:latin typeface="+mj-ea"/>
                <a:ea typeface="+mj-ea"/>
              </a:rPr>
              <a:t>さまによる室内管弦楽</a:t>
            </a:r>
            <a:r>
              <a:rPr lang="ja-JP" altLang="en-US" b="1" dirty="0" smtClean="0">
                <a:solidFill>
                  <a:schemeClr val="bg1"/>
                </a:solidFill>
                <a:effectLst>
                  <a:outerShdw dist="25400" dir="2700000" algn="tl" rotWithShape="0">
                    <a:prstClr val="black"/>
                  </a:outerShdw>
                </a:effectLst>
                <a:latin typeface="+mj-ea"/>
                <a:ea typeface="+mj-ea"/>
              </a:rPr>
              <a:t>で･･･</a:t>
            </a:r>
            <a:endParaRPr lang="en-US" altLang="ja-JP" b="1" dirty="0">
              <a:solidFill>
                <a:schemeClr val="bg1"/>
              </a:solidFill>
              <a:effectLst>
                <a:outerShdw dist="25400" dir="2700000" algn="tl" rotWithShape="0">
                  <a:prstClr val="black"/>
                </a:outerShdw>
              </a:effectLst>
              <a:latin typeface="+mj-ea"/>
              <a:ea typeface="+mj-ea"/>
            </a:endParaRPr>
          </a:p>
          <a:p>
            <a:r>
              <a:rPr lang="en-US" altLang="ja-JP" b="1" dirty="0" smtClean="0">
                <a:solidFill>
                  <a:schemeClr val="bg1"/>
                </a:solidFill>
                <a:effectLst>
                  <a:outerShdw dist="25400" dir="2700000" algn="tl" rotWithShape="0">
                    <a:prstClr val="black"/>
                  </a:outerShdw>
                </a:effectLst>
                <a:latin typeface="+mj-ea"/>
                <a:ea typeface="+mj-ea"/>
              </a:rPr>
              <a:t>15:30</a:t>
            </a:r>
            <a:r>
              <a:rPr lang="ja-JP" altLang="en-US" b="1" dirty="0" smtClean="0">
                <a:solidFill>
                  <a:schemeClr val="bg1"/>
                </a:solidFill>
                <a:effectLst>
                  <a:outerShdw dist="25400" dir="2700000" algn="tl" rotWithShape="0">
                    <a:prstClr val="black"/>
                  </a:outerShdw>
                </a:effectLst>
                <a:latin typeface="+mj-ea"/>
                <a:ea typeface="+mj-ea"/>
              </a:rPr>
              <a:t>　○</a:t>
            </a:r>
            <a:r>
              <a:rPr lang="ja-JP" altLang="en-US" b="1" dirty="0">
                <a:solidFill>
                  <a:schemeClr val="bg1"/>
                </a:solidFill>
                <a:effectLst>
                  <a:outerShdw dist="25400" dir="2700000" algn="tl" rotWithShape="0">
                    <a:prstClr val="black"/>
                  </a:outerShdw>
                </a:effectLst>
                <a:latin typeface="+mj-ea"/>
                <a:ea typeface="+mj-ea"/>
              </a:rPr>
              <a:t>　</a:t>
            </a:r>
            <a:r>
              <a:rPr lang="ja-JP" altLang="en-US" b="1" dirty="0" smtClean="0">
                <a:solidFill>
                  <a:schemeClr val="bg1"/>
                </a:solidFill>
                <a:effectLst>
                  <a:outerShdw dist="25400" dir="2700000" algn="tl" rotWithShape="0">
                    <a:prstClr val="black"/>
                  </a:outerShdw>
                </a:effectLst>
                <a:latin typeface="+mj-ea"/>
                <a:ea typeface="+mj-ea"/>
              </a:rPr>
              <a:t>独唱</a:t>
            </a:r>
            <a:r>
              <a:rPr lang="ja-JP" altLang="en-US" b="1" dirty="0">
                <a:solidFill>
                  <a:schemeClr val="bg1"/>
                </a:solidFill>
                <a:effectLst>
                  <a:outerShdw dist="25400" dir="2700000" algn="tl" rotWithShape="0">
                    <a:prstClr val="black"/>
                  </a:outerShdw>
                </a:effectLst>
                <a:latin typeface="+mj-ea"/>
                <a:ea typeface="+mj-ea"/>
              </a:rPr>
              <a:t>・</a:t>
            </a:r>
            <a:r>
              <a:rPr lang="ja-JP" altLang="en-US" b="1" dirty="0" smtClean="0">
                <a:solidFill>
                  <a:schemeClr val="bg1"/>
                </a:solidFill>
                <a:effectLst>
                  <a:outerShdw dist="25400" dir="2700000" algn="tl" rotWithShape="0">
                    <a:prstClr val="black"/>
                  </a:outerShdw>
                </a:effectLst>
                <a:latin typeface="+mj-ea"/>
                <a:ea typeface="+mj-ea"/>
              </a:rPr>
              <a:t>合唱を皆で楽しみましょう</a:t>
            </a:r>
            <a:endParaRPr kumimoji="1" lang="ja-JP" altLang="en-US" dirty="0">
              <a:effectLst>
                <a:outerShdw dist="25400" dir="2700000" algn="tl" rotWithShape="0">
                  <a:prstClr val="black"/>
                </a:outerShdw>
              </a:effectLst>
              <a:latin typeface="+mj-ea"/>
              <a:ea typeface="+mj-ea"/>
            </a:endParaRPr>
          </a:p>
        </p:txBody>
      </p:sp>
      <p:sp>
        <p:nvSpPr>
          <p:cNvPr id="19" name="円形吹き出し 18"/>
          <p:cNvSpPr/>
          <p:nvPr/>
        </p:nvSpPr>
        <p:spPr>
          <a:xfrm>
            <a:off x="1925312" y="3853395"/>
            <a:ext cx="1728640" cy="441018"/>
          </a:xfrm>
          <a:prstGeom prst="wedgeEllipseCallout">
            <a:avLst>
              <a:gd name="adj1" fmla="val 5622"/>
              <a:gd name="adj2" fmla="val 92737"/>
            </a:avLst>
          </a:prstGeom>
          <a:solidFill>
            <a:srgbClr val="CC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bg1"/>
                </a:solidFill>
                <a:latin typeface="小塚ゴシック Pr6N H" pitchFamily="34" charset="-128"/>
                <a:ea typeface="小塚ゴシック Pr6N H" pitchFamily="34" charset="-128"/>
              </a:rPr>
              <a:t>入場無料</a:t>
            </a:r>
            <a:endParaRPr kumimoji="1" lang="ja-JP" altLang="en-US" sz="2000" dirty="0">
              <a:solidFill>
                <a:schemeClr val="bg1"/>
              </a:solidFill>
              <a:latin typeface="小塚ゴシック Pr6N H" pitchFamily="34" charset="-128"/>
              <a:ea typeface="小塚ゴシック Pr6N H" pitchFamily="34" charset="-128"/>
            </a:endParaRPr>
          </a:p>
        </p:txBody>
      </p:sp>
      <p:pic>
        <p:nvPicPr>
          <p:cNvPr id="21" name="Picture 2"/>
          <p:cNvPicPr>
            <a:picLocks noChangeAspect="1" noChangeArrowheads="1"/>
          </p:cNvPicPr>
          <p:nvPr/>
        </p:nvPicPr>
        <p:blipFill rotWithShape="1">
          <a:blip r:embed="rId18" cstate="print">
            <a:extLst>
              <a:ext uri="{BEBA8EAE-BF5A-486C-A8C5-ECC9F3942E4B}">
                <a14:imgProps xmlns:a14="http://schemas.microsoft.com/office/drawing/2010/main" xmlns="">
                  <a14:imgLayer r:embed="rId19">
                    <a14:imgEffect>
                      <a14:brightnessContrast bright="18000"/>
                    </a14:imgEffect>
                  </a14:imgLayer>
                </a14:imgProps>
              </a:ext>
              <a:ext uri="{28A0092B-C50C-407E-A947-70E740481C1C}">
                <a14:useLocalDpi xmlns:a14="http://schemas.microsoft.com/office/drawing/2010/main" xmlns="" val="0"/>
              </a:ext>
            </a:extLst>
          </a:blip>
          <a:srcRect l="34612" b="36228"/>
          <a:stretch/>
        </p:blipFill>
        <p:spPr bwMode="auto">
          <a:xfrm rot="7718797">
            <a:off x="1416804" y="1888874"/>
            <a:ext cx="599489" cy="499946"/>
          </a:xfrm>
          <a:prstGeom prst="rect">
            <a:avLst/>
          </a:prstGeom>
          <a:noFill/>
          <a:ln>
            <a:noFill/>
          </a:ln>
          <a:effectLst>
            <a:glow rad="127000">
              <a:schemeClr val="bg1"/>
            </a:glow>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8733884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ウェーブ">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221</TotalTime>
  <Words>394</Words>
  <Application>Microsoft Office PowerPoint</Application>
  <PresentationFormat>画面に合わせる (4:3)</PresentationFormat>
  <Paragraphs>42</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リゾート</vt:lpstr>
      <vt:lpstr>スライド 1</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NARA</dc:creator>
  <cp:lastModifiedBy>FJ-USER</cp:lastModifiedBy>
  <cp:revision>30</cp:revision>
  <cp:lastPrinted>2015-07-17T14:07:55Z</cp:lastPrinted>
  <dcterms:modified xsi:type="dcterms:W3CDTF">2015-07-19T02:50:28Z</dcterms:modified>
</cp:coreProperties>
</file>